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69" r:id="rId4"/>
    <p:sldId id="270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19" autoAdjust="0"/>
    <p:restoredTop sz="94671" autoAdjust="0"/>
  </p:normalViewPr>
  <p:slideViewPr>
    <p:cSldViewPr>
      <p:cViewPr>
        <p:scale>
          <a:sx n="85" d="100"/>
          <a:sy n="85" d="100"/>
        </p:scale>
        <p:origin x="-72" y="8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3852"/>
    </p:cViewPr>
  </p:outlin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48072C-818B-4E1D-98BF-70929568CB5A}" type="datetimeFigureOut">
              <a:rPr lang="en-US" smtClean="0"/>
              <a:t>12/13/2018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259751-DB1A-41FA-BCE4-6D27B038304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3260307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48072C-818B-4E1D-98BF-70929568CB5A}" type="datetimeFigureOut">
              <a:rPr lang="en-US" smtClean="0"/>
              <a:t>12/13/2018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259751-DB1A-41FA-BCE4-6D27B038304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7777284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48072C-818B-4E1D-98BF-70929568CB5A}" type="datetimeFigureOut">
              <a:rPr lang="en-US" smtClean="0"/>
              <a:t>12/13/2018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259751-DB1A-41FA-BCE4-6D27B038304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4563617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48072C-818B-4E1D-98BF-70929568CB5A}" type="datetimeFigureOut">
              <a:rPr lang="en-US" smtClean="0"/>
              <a:t>12/13/2018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259751-DB1A-41FA-BCE4-6D27B038304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3368865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48072C-818B-4E1D-98BF-70929568CB5A}" type="datetimeFigureOut">
              <a:rPr lang="en-US" smtClean="0"/>
              <a:t>12/13/2018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259751-DB1A-41FA-BCE4-6D27B038304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0781891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48072C-818B-4E1D-98BF-70929568CB5A}" type="datetimeFigureOut">
              <a:rPr lang="en-US" smtClean="0"/>
              <a:t>12/13/2018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259751-DB1A-41FA-BCE4-6D27B038304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4697350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48072C-818B-4E1D-98BF-70929568CB5A}" type="datetimeFigureOut">
              <a:rPr lang="en-US" smtClean="0"/>
              <a:t>12/13/2018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259751-DB1A-41FA-BCE4-6D27B038304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4037714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48072C-818B-4E1D-98BF-70929568CB5A}" type="datetimeFigureOut">
              <a:rPr lang="en-US" smtClean="0"/>
              <a:t>12/13/2018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259751-DB1A-41FA-BCE4-6D27B038304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1016560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48072C-818B-4E1D-98BF-70929568CB5A}" type="datetimeFigureOut">
              <a:rPr lang="en-US" smtClean="0"/>
              <a:t>12/13/2018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259751-DB1A-41FA-BCE4-6D27B038304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4552840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48072C-818B-4E1D-98BF-70929568CB5A}" type="datetimeFigureOut">
              <a:rPr lang="en-US" smtClean="0"/>
              <a:t>12/13/2018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259751-DB1A-41FA-BCE4-6D27B038304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6942241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48072C-818B-4E1D-98BF-70929568CB5A}" type="datetimeFigureOut">
              <a:rPr lang="en-US" smtClean="0"/>
              <a:t>12/13/2018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259751-DB1A-41FA-BCE4-6D27B038304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2586355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148072C-818B-4E1D-98BF-70929568CB5A}" type="datetimeFigureOut">
              <a:rPr lang="en-US" smtClean="0"/>
              <a:t>12/13/2018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8259751-DB1A-41FA-BCE4-6D27B038304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4439660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" y="1295400"/>
            <a:ext cx="8534400" cy="1219200"/>
          </a:xfr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  <a:noAutofit/>
          </a:bodyPr>
          <a:lstStyle/>
          <a:p>
            <a:pPr>
              <a:spcBef>
                <a:spcPct val="0"/>
              </a:spcBef>
            </a:pPr>
            <a:r>
              <a:rPr lang="en-US" sz="6000" b="1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ea typeface="+mj-ea"/>
                <a:cs typeface="Times New Roman" pitchFamily="18" charset="0"/>
              </a:rPr>
              <a:t>BÀI</a:t>
            </a:r>
            <a:r>
              <a:rPr lang="en-US" sz="6000" b="1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ea typeface="+mj-ea"/>
                <a:cs typeface="Times New Roman" pitchFamily="18" charset="0"/>
              </a:rPr>
              <a:t>:</a:t>
            </a:r>
            <a:endParaRPr lang="en-US" sz="6000" b="1" dirty="0" smtClean="0">
              <a:solidFill>
                <a:schemeClr val="tx2">
                  <a:lumMod val="75000"/>
                </a:schemeClr>
              </a:solidFill>
              <a:latin typeface="Times New Roman" pitchFamily="18" charset="0"/>
              <a:ea typeface="+mj-ea"/>
              <a:cs typeface="Times New Roman" pitchFamily="18" charset="0"/>
            </a:endParaRPr>
          </a:p>
          <a:p>
            <a:pPr>
              <a:spcBef>
                <a:spcPct val="0"/>
              </a:spcBef>
            </a:pPr>
            <a:r>
              <a:rPr lang="en-US" sz="6000" b="1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ea typeface="+mj-ea"/>
                <a:cs typeface="Times New Roman" pitchFamily="18" charset="0"/>
              </a:rPr>
              <a:t>KỸ NĂNG NGHE HIỂU</a:t>
            </a:r>
            <a:endParaRPr lang="en-US" sz="6000" b="1" dirty="0">
              <a:solidFill>
                <a:schemeClr val="tx2">
                  <a:lumMod val="75000"/>
                </a:schemeClr>
              </a:solidFill>
              <a:latin typeface="Times New Roman" pitchFamily="18" charset="0"/>
              <a:ea typeface="+mj-ea"/>
              <a:cs typeface="Times New Roman" pitchFamily="18" charset="0"/>
            </a:endParaRPr>
          </a:p>
        </p:txBody>
      </p:sp>
      <p:sp>
        <p:nvSpPr>
          <p:cNvPr id="5" name="Subtitle 2"/>
          <p:cNvSpPr txBox="1">
            <a:spLocks/>
          </p:cNvSpPr>
          <p:nvPr/>
        </p:nvSpPr>
        <p:spPr>
          <a:xfrm>
            <a:off x="1600200" y="2971800"/>
            <a:ext cx="6096000" cy="76200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algn="ctr">
              <a:lnSpc>
                <a:spcPct val="150000"/>
              </a:lnSpc>
            </a:pPr>
            <a:r>
              <a:rPr lang="en-US" sz="2800" dirty="0" err="1" smtClean="0">
                <a:solidFill>
                  <a:schemeClr val="tx2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Thời</a:t>
            </a:r>
            <a:r>
              <a:rPr lang="en-US" sz="2800" dirty="0" smtClean="0">
                <a:solidFill>
                  <a:schemeClr val="tx2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 smtClean="0">
                <a:solidFill>
                  <a:schemeClr val="tx2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lượng</a:t>
            </a:r>
            <a:r>
              <a:rPr lang="en-US" sz="2800" dirty="0" smtClean="0">
                <a:solidFill>
                  <a:schemeClr val="tx2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: 4 </a:t>
            </a:r>
            <a:r>
              <a:rPr lang="en-US" sz="2800" dirty="0" err="1" smtClean="0">
                <a:solidFill>
                  <a:schemeClr val="tx2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tiết</a:t>
            </a:r>
            <a:endParaRPr lang="en-US" sz="2800" dirty="0">
              <a:solidFill>
                <a:schemeClr val="tx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4294967295"/>
          </p:nvPr>
        </p:nvSpPr>
        <p:spPr>
          <a:xfrm>
            <a:off x="6858000" y="6248400"/>
            <a:ext cx="1905000" cy="457200"/>
          </a:xfrm>
          <a:prstGeom prst="rect">
            <a:avLst/>
          </a:prstGeom>
        </p:spPr>
        <p:txBody>
          <a:bodyPr/>
          <a:lstStyle/>
          <a:p>
            <a:fld id="{165D116D-0906-4D98-BB11-2E821E141193}" type="slidenum">
              <a:rPr lang="en-US" smtClean="0"/>
              <a:pPr/>
              <a:t>1</a:t>
            </a:fld>
            <a:endParaRPr lang="en-US"/>
          </a:p>
        </p:txBody>
      </p:sp>
      <p:sp>
        <p:nvSpPr>
          <p:cNvPr id="4" name="Rounded Rectangle 3"/>
          <p:cNvSpPr/>
          <p:nvPr/>
        </p:nvSpPr>
        <p:spPr>
          <a:xfrm>
            <a:off x="457200" y="5486400"/>
            <a:ext cx="8077200" cy="609600"/>
          </a:xfrm>
          <a:prstGeom prst="roundRect">
            <a:avLst/>
          </a:prstGeom>
          <a:solidFill>
            <a:schemeClr val="bg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6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PHẠM THỊ LÊ CHI- ĐT: 0909.450.818 </a:t>
            </a:r>
            <a:endParaRPr lang="en-US" sz="36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455006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1000" y="1219200"/>
            <a:ext cx="8305800" cy="4953000"/>
          </a:xfrm>
        </p:spPr>
        <p:txBody>
          <a:bodyPr>
            <a:noAutofit/>
          </a:bodyPr>
          <a:lstStyle/>
          <a:p>
            <a:pPr>
              <a:buFont typeface="Wingdings" panose="05000000000000000000" pitchFamily="2" charset="2"/>
              <a:buChar char="q"/>
            </a:pPr>
            <a:r>
              <a:rPr lang="en-US" sz="2800" b="1" i="1" u="sng" dirty="0" err="1" smtClean="0">
                <a:solidFill>
                  <a:srgbClr val="00009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Về</a:t>
            </a:r>
            <a:r>
              <a:rPr lang="en-US" sz="2800" b="1" i="1" u="sng" dirty="0" smtClean="0">
                <a:solidFill>
                  <a:srgbClr val="00009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i="1" u="sng" dirty="0" err="1" smtClean="0">
                <a:solidFill>
                  <a:srgbClr val="00009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kiến</a:t>
            </a:r>
            <a:r>
              <a:rPr lang="en-US" sz="2800" b="1" i="1" u="sng" dirty="0" smtClean="0">
                <a:solidFill>
                  <a:srgbClr val="00009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i="1" u="sng" dirty="0" err="1" smtClean="0">
                <a:solidFill>
                  <a:srgbClr val="00009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thức</a:t>
            </a:r>
            <a:r>
              <a:rPr lang="en-US" sz="2800" b="1" i="1" u="sng" dirty="0" smtClean="0">
                <a:solidFill>
                  <a:srgbClr val="00009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  <a:p>
            <a:pPr algn="just">
              <a:buFont typeface="Wingdings" panose="05000000000000000000" pitchFamily="2" charset="2"/>
              <a:buChar char="ü"/>
            </a:pPr>
            <a:r>
              <a:rPr lang="en-US" sz="2800" dirty="0" err="1" smtClean="0">
                <a:solidFill>
                  <a:srgbClr val="00009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Trình</a:t>
            </a:r>
            <a:r>
              <a:rPr lang="en-US" sz="2800" dirty="0" smtClean="0">
                <a:solidFill>
                  <a:srgbClr val="00009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009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bày</a:t>
            </a:r>
            <a:r>
              <a:rPr lang="en-US" sz="2800" dirty="0" smtClean="0">
                <a:solidFill>
                  <a:srgbClr val="00009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vi-VN" sz="2800" dirty="0" smtClean="0">
                <a:solidFill>
                  <a:srgbClr val="00009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đượ</a:t>
            </a:r>
            <a:r>
              <a:rPr lang="en-US" sz="2800" dirty="0" smtClean="0">
                <a:solidFill>
                  <a:srgbClr val="00009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 </a:t>
            </a:r>
            <a:r>
              <a:rPr lang="en-US" sz="2800" dirty="0" err="1" smtClean="0">
                <a:solidFill>
                  <a:srgbClr val="00009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thế</a:t>
            </a:r>
            <a:r>
              <a:rPr lang="en-US" sz="2800" dirty="0" smtClean="0">
                <a:solidFill>
                  <a:srgbClr val="00009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009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nào</a:t>
            </a:r>
            <a:r>
              <a:rPr lang="en-US" sz="2800" dirty="0" smtClean="0">
                <a:solidFill>
                  <a:srgbClr val="00009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009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là</a:t>
            </a:r>
            <a:r>
              <a:rPr lang="en-US" sz="2800" dirty="0" smtClean="0">
                <a:solidFill>
                  <a:srgbClr val="00009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009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nghe</a:t>
            </a:r>
            <a:r>
              <a:rPr lang="en-US" sz="2800" dirty="0" smtClean="0">
                <a:solidFill>
                  <a:srgbClr val="00009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009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hiểu</a:t>
            </a:r>
            <a:r>
              <a:rPr lang="en-US" sz="2800" dirty="0" smtClean="0">
                <a:solidFill>
                  <a:srgbClr val="00009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009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và</a:t>
            </a:r>
            <a:r>
              <a:rPr lang="en-US" sz="2800" dirty="0" smtClean="0">
                <a:solidFill>
                  <a:srgbClr val="00009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009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nghe</a:t>
            </a:r>
            <a:r>
              <a:rPr lang="en-US" sz="2800" dirty="0" smtClean="0">
                <a:solidFill>
                  <a:srgbClr val="00009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009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hiểu</a:t>
            </a:r>
            <a:r>
              <a:rPr lang="en-US" sz="2800" dirty="0" smtClean="0">
                <a:solidFill>
                  <a:srgbClr val="00009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009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có</a:t>
            </a:r>
            <a:r>
              <a:rPr lang="en-US" sz="2800" dirty="0" smtClean="0">
                <a:solidFill>
                  <a:srgbClr val="00009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009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hiệu</a:t>
            </a:r>
            <a:r>
              <a:rPr lang="en-US" sz="2800" dirty="0" smtClean="0">
                <a:solidFill>
                  <a:srgbClr val="00009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009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quả</a:t>
            </a:r>
            <a:r>
              <a:rPr lang="en-US" sz="2800" dirty="0" smtClean="0">
                <a:solidFill>
                  <a:srgbClr val="00009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algn="just">
              <a:buFont typeface="Wingdings" panose="05000000000000000000" pitchFamily="2" charset="2"/>
              <a:buChar char="ü"/>
            </a:pPr>
            <a:r>
              <a:rPr lang="en-US" sz="2800" dirty="0" err="1" smtClean="0">
                <a:solidFill>
                  <a:srgbClr val="00009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Trình</a:t>
            </a:r>
            <a:r>
              <a:rPr lang="en-US" sz="2800" dirty="0" smtClean="0">
                <a:solidFill>
                  <a:srgbClr val="00009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009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bày</a:t>
            </a:r>
            <a:r>
              <a:rPr lang="en-US" sz="2800" dirty="0" smtClean="0">
                <a:solidFill>
                  <a:srgbClr val="00009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vi-VN" sz="2800" dirty="0" smtClean="0">
                <a:solidFill>
                  <a:srgbClr val="00009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đượ</a:t>
            </a:r>
            <a:r>
              <a:rPr lang="en-US" sz="2800" dirty="0" smtClean="0">
                <a:solidFill>
                  <a:srgbClr val="00009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 </a:t>
            </a:r>
            <a:r>
              <a:rPr lang="en-US" sz="2800" dirty="0" err="1" smtClean="0">
                <a:solidFill>
                  <a:srgbClr val="00009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tầm</a:t>
            </a:r>
            <a:r>
              <a:rPr lang="en-US" sz="2800" dirty="0" smtClean="0">
                <a:solidFill>
                  <a:srgbClr val="00009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009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quan</a:t>
            </a:r>
            <a:r>
              <a:rPr lang="en-US" sz="2800" dirty="0" smtClean="0">
                <a:solidFill>
                  <a:srgbClr val="00009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009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trọng</a:t>
            </a:r>
            <a:r>
              <a:rPr lang="en-US" sz="2800" dirty="0" smtClean="0">
                <a:solidFill>
                  <a:srgbClr val="00009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009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của</a:t>
            </a:r>
            <a:r>
              <a:rPr lang="en-US" sz="2800" dirty="0" smtClean="0">
                <a:solidFill>
                  <a:srgbClr val="00009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009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nghe</a:t>
            </a:r>
            <a:r>
              <a:rPr lang="en-US" sz="2800" dirty="0" smtClean="0">
                <a:solidFill>
                  <a:srgbClr val="00009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009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hiểu</a:t>
            </a:r>
            <a:endParaRPr lang="en-US" sz="2800" dirty="0" smtClean="0">
              <a:solidFill>
                <a:srgbClr val="000099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buFont typeface="Wingdings" panose="05000000000000000000" pitchFamily="2" charset="2"/>
              <a:buChar char="ü"/>
            </a:pPr>
            <a:r>
              <a:rPr lang="en-US" sz="2800" dirty="0" err="1">
                <a:solidFill>
                  <a:srgbClr val="00009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Trình</a:t>
            </a:r>
            <a:r>
              <a:rPr lang="en-US" sz="2800" dirty="0">
                <a:solidFill>
                  <a:srgbClr val="00009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9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bày</a:t>
            </a:r>
            <a:r>
              <a:rPr lang="en-US" sz="2800" dirty="0">
                <a:solidFill>
                  <a:srgbClr val="00009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vi-VN" sz="2800" dirty="0">
                <a:solidFill>
                  <a:srgbClr val="00009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đượ</a:t>
            </a:r>
            <a:r>
              <a:rPr lang="en-US" sz="2800" dirty="0" smtClean="0">
                <a:solidFill>
                  <a:srgbClr val="00009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 </a:t>
            </a:r>
            <a:r>
              <a:rPr lang="en-US" sz="2800" dirty="0" err="1" smtClean="0">
                <a:solidFill>
                  <a:srgbClr val="00009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những</a:t>
            </a:r>
            <a:r>
              <a:rPr lang="en-US" sz="2800" dirty="0" smtClean="0">
                <a:solidFill>
                  <a:srgbClr val="00009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009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rào</a:t>
            </a:r>
            <a:r>
              <a:rPr lang="en-US" sz="2800" dirty="0" smtClean="0">
                <a:solidFill>
                  <a:srgbClr val="00009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009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cản</a:t>
            </a:r>
            <a:r>
              <a:rPr lang="en-US" sz="2800" dirty="0" smtClean="0">
                <a:solidFill>
                  <a:srgbClr val="00009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009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đối</a:t>
            </a:r>
            <a:r>
              <a:rPr lang="en-US" sz="2800" dirty="0" smtClean="0">
                <a:solidFill>
                  <a:srgbClr val="00009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009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với</a:t>
            </a:r>
            <a:r>
              <a:rPr lang="en-US" sz="2800" dirty="0" smtClean="0">
                <a:solidFill>
                  <a:srgbClr val="00009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009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việc</a:t>
            </a:r>
            <a:r>
              <a:rPr lang="en-US" sz="2800" dirty="0" smtClean="0">
                <a:solidFill>
                  <a:srgbClr val="00009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009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nghe</a:t>
            </a:r>
            <a:r>
              <a:rPr lang="en-US" sz="2800" dirty="0" smtClean="0">
                <a:solidFill>
                  <a:srgbClr val="00009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009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hiểu</a:t>
            </a:r>
            <a:r>
              <a:rPr lang="en-US" sz="2800" dirty="0" smtClean="0">
                <a:solidFill>
                  <a:srgbClr val="00009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009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có</a:t>
            </a:r>
            <a:r>
              <a:rPr lang="en-US" sz="2800" dirty="0" smtClean="0">
                <a:solidFill>
                  <a:srgbClr val="00009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009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hiệu</a:t>
            </a:r>
            <a:r>
              <a:rPr lang="en-US" sz="2800" dirty="0" smtClean="0">
                <a:solidFill>
                  <a:srgbClr val="00009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009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quả</a:t>
            </a:r>
            <a:r>
              <a:rPr lang="en-US" sz="2800" dirty="0" smtClean="0">
                <a:solidFill>
                  <a:srgbClr val="00009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algn="just">
              <a:buFont typeface="Wingdings" panose="05000000000000000000" pitchFamily="2" charset="2"/>
              <a:buChar char="ü"/>
            </a:pPr>
            <a:r>
              <a:rPr lang="en-US" sz="2800" dirty="0" err="1" smtClean="0">
                <a:solidFill>
                  <a:srgbClr val="00009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Trình</a:t>
            </a:r>
            <a:r>
              <a:rPr lang="en-US" sz="2800" dirty="0" smtClean="0">
                <a:solidFill>
                  <a:srgbClr val="00009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009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bày</a:t>
            </a:r>
            <a:r>
              <a:rPr lang="en-US" sz="2800" dirty="0" smtClean="0">
                <a:solidFill>
                  <a:srgbClr val="00009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vi-VN" sz="2800" dirty="0" smtClean="0">
                <a:solidFill>
                  <a:srgbClr val="00009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đượ</a:t>
            </a:r>
            <a:r>
              <a:rPr lang="en-US" sz="2800" dirty="0" smtClean="0">
                <a:solidFill>
                  <a:srgbClr val="00009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 </a:t>
            </a:r>
            <a:r>
              <a:rPr lang="en-US" sz="2800" dirty="0" err="1" smtClean="0">
                <a:solidFill>
                  <a:srgbClr val="00009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các</a:t>
            </a:r>
            <a:r>
              <a:rPr lang="en-US" sz="2800" dirty="0" smtClean="0">
                <a:solidFill>
                  <a:srgbClr val="00009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p</a:t>
            </a:r>
            <a:r>
              <a:rPr lang="vi-VN" sz="2800" dirty="0" smtClean="0">
                <a:solidFill>
                  <a:srgbClr val="00009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hương phá</a:t>
            </a:r>
            <a:r>
              <a:rPr lang="en-US" sz="2800" dirty="0" smtClean="0">
                <a:solidFill>
                  <a:srgbClr val="00009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 </a:t>
            </a:r>
            <a:r>
              <a:rPr lang="en-US" sz="2800" dirty="0" err="1" smtClean="0">
                <a:solidFill>
                  <a:srgbClr val="00009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nghe</a:t>
            </a:r>
            <a:r>
              <a:rPr lang="en-US" sz="2800" dirty="0" smtClean="0">
                <a:solidFill>
                  <a:srgbClr val="00009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009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hiểu</a:t>
            </a:r>
            <a:r>
              <a:rPr lang="en-US" sz="2800" dirty="0" smtClean="0">
                <a:solidFill>
                  <a:srgbClr val="00009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009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có</a:t>
            </a:r>
            <a:r>
              <a:rPr lang="en-US" sz="2800" dirty="0" smtClean="0">
                <a:solidFill>
                  <a:srgbClr val="00009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009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hiệu</a:t>
            </a:r>
            <a:r>
              <a:rPr lang="en-US" sz="2800" dirty="0" smtClean="0">
                <a:solidFill>
                  <a:srgbClr val="00009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009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quả</a:t>
            </a:r>
            <a:r>
              <a:rPr lang="en-US" sz="2800" dirty="0" smtClean="0">
                <a:solidFill>
                  <a:srgbClr val="00009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algn="just">
              <a:buFont typeface="Wingdings" panose="05000000000000000000" pitchFamily="2" charset="2"/>
              <a:buChar char="q"/>
            </a:pPr>
            <a:r>
              <a:rPr lang="en-US" sz="2800" b="1" i="1" u="sng" dirty="0" err="1">
                <a:solidFill>
                  <a:srgbClr val="00009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Về</a:t>
            </a:r>
            <a:r>
              <a:rPr lang="en-US" sz="2800" b="1" i="1" u="sng" dirty="0">
                <a:solidFill>
                  <a:srgbClr val="00009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i="1" u="sng" dirty="0" err="1">
                <a:solidFill>
                  <a:srgbClr val="00009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kỹ</a:t>
            </a:r>
            <a:r>
              <a:rPr lang="en-US" sz="2800" b="1" i="1" u="sng" dirty="0">
                <a:solidFill>
                  <a:srgbClr val="00009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i="1" u="sng" dirty="0" err="1">
                <a:solidFill>
                  <a:srgbClr val="00009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năng</a:t>
            </a:r>
            <a:r>
              <a:rPr lang="en-US" sz="2800" b="1" i="1" u="sng" dirty="0">
                <a:solidFill>
                  <a:srgbClr val="00009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  <a:p>
            <a:pPr algn="just">
              <a:buFont typeface="Wingdings" panose="05000000000000000000" pitchFamily="2" charset="2"/>
              <a:buChar char="ü"/>
            </a:pPr>
            <a:r>
              <a:rPr lang="en-US" sz="2800" dirty="0" err="1" smtClean="0">
                <a:solidFill>
                  <a:srgbClr val="00009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Áp</a:t>
            </a:r>
            <a:r>
              <a:rPr lang="en-US" sz="2800" dirty="0" smtClean="0">
                <a:solidFill>
                  <a:srgbClr val="00009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009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dụng</a:t>
            </a:r>
            <a:r>
              <a:rPr lang="en-US" sz="2800" dirty="0" smtClean="0">
                <a:solidFill>
                  <a:srgbClr val="00009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009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kiến</a:t>
            </a:r>
            <a:r>
              <a:rPr lang="en-US" sz="2800" dirty="0" smtClean="0">
                <a:solidFill>
                  <a:srgbClr val="00009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009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thức</a:t>
            </a:r>
            <a:r>
              <a:rPr lang="en-US" sz="2800" dirty="0" smtClean="0">
                <a:solidFill>
                  <a:srgbClr val="00009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009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lý</a:t>
            </a:r>
            <a:r>
              <a:rPr lang="en-US" sz="2800" dirty="0" smtClean="0">
                <a:solidFill>
                  <a:srgbClr val="00009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009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thuyết</a:t>
            </a:r>
            <a:r>
              <a:rPr lang="en-US" sz="2800" dirty="0" smtClean="0">
                <a:solidFill>
                  <a:srgbClr val="00009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800" dirty="0" err="1" smtClean="0">
                <a:solidFill>
                  <a:srgbClr val="00009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thực</a:t>
            </a:r>
            <a:r>
              <a:rPr lang="en-US" sz="2800" dirty="0" smtClean="0">
                <a:solidFill>
                  <a:srgbClr val="00009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009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hành</a:t>
            </a:r>
            <a:r>
              <a:rPr lang="en-US" sz="2800" dirty="0" smtClean="0">
                <a:solidFill>
                  <a:srgbClr val="00009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vi-VN" sz="2800" dirty="0" smtClean="0">
                <a:solidFill>
                  <a:srgbClr val="00009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đượ</a:t>
            </a:r>
            <a:r>
              <a:rPr lang="en-US" sz="2800" dirty="0" smtClean="0">
                <a:solidFill>
                  <a:srgbClr val="00009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 </a:t>
            </a:r>
            <a:r>
              <a:rPr lang="en-US" sz="2800" dirty="0" err="1" smtClean="0">
                <a:solidFill>
                  <a:srgbClr val="00009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những</a:t>
            </a:r>
            <a:r>
              <a:rPr lang="en-US" sz="2800" dirty="0" smtClean="0">
                <a:solidFill>
                  <a:srgbClr val="00009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009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tình</a:t>
            </a:r>
            <a:r>
              <a:rPr lang="en-US" sz="2800" dirty="0" smtClean="0">
                <a:solidFill>
                  <a:srgbClr val="00009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009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huống</a:t>
            </a:r>
            <a:r>
              <a:rPr lang="en-US" sz="2800" dirty="0" smtClean="0">
                <a:solidFill>
                  <a:srgbClr val="00009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009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nghe</a:t>
            </a:r>
            <a:r>
              <a:rPr lang="en-US" sz="2800" dirty="0" smtClean="0">
                <a:solidFill>
                  <a:srgbClr val="00009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009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hiểu</a:t>
            </a:r>
            <a:r>
              <a:rPr lang="en-US" sz="2800" dirty="0" smtClean="0">
                <a:solidFill>
                  <a:srgbClr val="00009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009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có</a:t>
            </a:r>
            <a:r>
              <a:rPr lang="en-US" sz="2800" dirty="0" smtClean="0">
                <a:solidFill>
                  <a:srgbClr val="00009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009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hiệu</a:t>
            </a:r>
            <a:r>
              <a:rPr lang="en-US" sz="2800" dirty="0" smtClean="0">
                <a:solidFill>
                  <a:srgbClr val="00009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009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quả</a:t>
            </a:r>
            <a:r>
              <a:rPr lang="en-US" sz="2800" dirty="0" smtClean="0">
                <a:solidFill>
                  <a:srgbClr val="00009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endParaRPr lang="en-US" sz="2800" dirty="0">
              <a:solidFill>
                <a:srgbClr val="000099"/>
              </a:solidFill>
            </a:endParaRPr>
          </a:p>
        </p:txBody>
      </p:sp>
      <p:grpSp>
        <p:nvGrpSpPr>
          <p:cNvPr id="4" name="Group 14"/>
          <p:cNvGrpSpPr/>
          <p:nvPr/>
        </p:nvGrpSpPr>
        <p:grpSpPr>
          <a:xfrm>
            <a:off x="228601" y="152400"/>
            <a:ext cx="9448800" cy="914400"/>
            <a:chOff x="228600" y="152400"/>
            <a:chExt cx="9448800" cy="914400"/>
          </a:xfrm>
        </p:grpSpPr>
        <p:grpSp>
          <p:nvGrpSpPr>
            <p:cNvPr id="5" name="Group 5"/>
            <p:cNvGrpSpPr/>
            <p:nvPr/>
          </p:nvGrpSpPr>
          <p:grpSpPr>
            <a:xfrm>
              <a:off x="228600" y="152400"/>
              <a:ext cx="8653522" cy="914400"/>
              <a:chOff x="1881166" y="2979016"/>
              <a:chExt cx="10333808" cy="914400"/>
            </a:xfrm>
          </p:grpSpPr>
          <p:sp>
            <p:nvSpPr>
              <p:cNvPr id="9" name="Rectangle 8"/>
              <p:cNvSpPr/>
              <p:nvPr/>
            </p:nvSpPr>
            <p:spPr bwMode="auto">
              <a:xfrm>
                <a:off x="2166918" y="3131416"/>
                <a:ext cx="642942" cy="453734"/>
              </a:xfrm>
              <a:prstGeom prst="rect">
                <a:avLst/>
              </a:prstGeom>
              <a:gradFill flip="none" rotWithShape="1">
                <a:gsLst>
                  <a:gs pos="0">
                    <a:srgbClr val="FFCF01"/>
                  </a:gs>
                  <a:gs pos="25000">
                    <a:srgbClr val="FFC000"/>
                  </a:gs>
                  <a:gs pos="75000">
                    <a:srgbClr val="FFFF00"/>
                  </a:gs>
                  <a:gs pos="100000">
                    <a:srgbClr val="FFFF99"/>
                  </a:gs>
                </a:gsLst>
                <a:lin ang="0" scaled="1"/>
                <a:tileRect/>
              </a:gradFill>
              <a:ln w="9525" cap="flat" cmpd="sng" algn="ctr">
                <a:noFill/>
                <a:prstDash val="solid"/>
                <a:miter lim="800000"/>
                <a:headEnd type="none" w="med" len="med"/>
                <a:tailEnd type="none" w="med" len="med"/>
              </a:ln>
              <a:effectLst/>
            </p:spPr>
            <p:txBody>
              <a:bodyPr vert="horz" wrap="none" lIns="91440" tIns="45720" rIns="91440" bIns="45720" numCol="1" rtlCol="0" anchor="t" anchorCtr="0" compatLnSpc="1">
                <a:prstTxWarp prst="textNoShape">
                  <a:avLst/>
                </a:prstTxWarp>
              </a:bodyPr>
              <a:lstStyle/>
              <a:p>
                <a:pPr marL="0" marR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endParaRPr kumimoji="0" lang="en-US" sz="2400" b="0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Tahoma" pitchFamily="34" charset="0"/>
                </a:endParaRPr>
              </a:p>
            </p:txBody>
          </p:sp>
          <p:sp>
            <p:nvSpPr>
              <p:cNvPr id="10" name="Rectangle 9"/>
              <p:cNvSpPr/>
              <p:nvPr/>
            </p:nvSpPr>
            <p:spPr bwMode="auto">
              <a:xfrm>
                <a:off x="2381232" y="3513712"/>
                <a:ext cx="571504" cy="357190"/>
              </a:xfrm>
              <a:prstGeom prst="rect">
                <a:avLst/>
              </a:prstGeom>
              <a:gradFill>
                <a:gsLst>
                  <a:gs pos="0">
                    <a:schemeClr val="tx2">
                      <a:lumMod val="60000"/>
                      <a:lumOff val="40000"/>
                    </a:schemeClr>
                  </a:gs>
                  <a:gs pos="25000">
                    <a:srgbClr val="3333CC"/>
                  </a:gs>
                  <a:gs pos="75000">
                    <a:srgbClr val="0000CC"/>
                  </a:gs>
                  <a:gs pos="100000">
                    <a:srgbClr val="005CBF"/>
                  </a:gs>
                </a:gsLst>
                <a:lin ang="10800000" scaled="0"/>
              </a:gradFill>
              <a:ln w="9525" cap="flat" cmpd="sng" algn="ctr">
                <a:noFill/>
                <a:prstDash val="solid"/>
                <a:miter lim="800000"/>
                <a:headEnd type="none" w="med" len="med"/>
                <a:tailEnd type="none" w="med" len="med"/>
              </a:ln>
              <a:effectLst/>
            </p:spPr>
            <p:txBody>
              <a:bodyPr vert="horz" wrap="none" lIns="91440" tIns="45720" rIns="91440" bIns="45720" numCol="1" rtlCol="0" anchor="t" anchorCtr="0" compatLnSpc="1">
                <a:prstTxWarp prst="textNoShape">
                  <a:avLst/>
                </a:prstTxWarp>
              </a:bodyPr>
              <a:lstStyle/>
              <a:p>
                <a:pPr marL="0" marR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endParaRPr kumimoji="0" lang="en-US" sz="2400" b="0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Tahoma" pitchFamily="34" charset="0"/>
                </a:endParaRPr>
              </a:p>
            </p:txBody>
          </p:sp>
          <p:cxnSp>
            <p:nvCxnSpPr>
              <p:cNvPr id="11" name="Straight Connector 10"/>
              <p:cNvCxnSpPr/>
              <p:nvPr/>
            </p:nvCxnSpPr>
            <p:spPr bwMode="auto">
              <a:xfrm rot="16200000" flipH="1">
                <a:off x="2068496" y="3436216"/>
                <a:ext cx="914400" cy="0"/>
              </a:xfrm>
              <a:prstGeom prst="line">
                <a:avLst/>
              </a:prstGeom>
              <a:solidFill>
                <a:schemeClr val="accent1"/>
              </a:solidFill>
              <a:ln w="28575" cap="flat" cmpd="sng" algn="ctr">
                <a:solidFill>
                  <a:schemeClr val="tx1"/>
                </a:solidFill>
                <a:prstDash val="solid"/>
                <a:miter lim="800000"/>
                <a:headEnd type="none" w="med" len="med"/>
                <a:tailEnd type="none" w="med" len="med"/>
              </a:ln>
              <a:effectLst/>
            </p:spPr>
          </p:cxnSp>
          <p:sp>
            <p:nvSpPr>
              <p:cNvPr id="12" name="Rectangle 11"/>
              <p:cNvSpPr/>
              <p:nvPr/>
            </p:nvSpPr>
            <p:spPr bwMode="auto">
              <a:xfrm>
                <a:off x="1881167" y="3370836"/>
                <a:ext cx="571503" cy="357190"/>
              </a:xfrm>
              <a:prstGeom prst="rect">
                <a:avLst/>
              </a:prstGeom>
              <a:gradFill>
                <a:gsLst>
                  <a:gs pos="0">
                    <a:srgbClr val="FFCCCC"/>
                  </a:gs>
                  <a:gs pos="25000">
                    <a:srgbClr val="FF9999"/>
                  </a:gs>
                  <a:gs pos="75000">
                    <a:srgbClr val="FF5050"/>
                  </a:gs>
                  <a:gs pos="100000">
                    <a:schemeClr val="accent2">
                      <a:lumMod val="40000"/>
                      <a:lumOff val="60000"/>
                    </a:schemeClr>
                  </a:gs>
                </a:gsLst>
                <a:lin ang="0" scaled="1"/>
              </a:gradFill>
              <a:ln w="9525" cap="flat" cmpd="sng" algn="ctr">
                <a:noFill/>
                <a:prstDash val="solid"/>
                <a:miter lim="800000"/>
                <a:headEnd type="none" w="med" len="med"/>
                <a:tailEnd type="none" w="med" len="med"/>
              </a:ln>
              <a:effectLst/>
            </p:spPr>
            <p:txBody>
              <a:bodyPr vert="horz" wrap="none" lIns="91440" tIns="45720" rIns="91440" bIns="45720" numCol="1" rtlCol="0" anchor="t" anchorCtr="0" compatLnSpc="1">
                <a:prstTxWarp prst="textNoShape">
                  <a:avLst/>
                </a:prstTxWarp>
              </a:bodyPr>
              <a:lstStyle/>
              <a:p>
                <a:pPr marL="0" marR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endParaRPr kumimoji="0" lang="en-US" sz="2400" b="0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Tahoma" pitchFamily="34" charset="0"/>
                </a:endParaRPr>
              </a:p>
            </p:txBody>
          </p:sp>
          <p:cxnSp>
            <p:nvCxnSpPr>
              <p:cNvPr id="13" name="Straight Connector 12"/>
              <p:cNvCxnSpPr/>
              <p:nvPr/>
            </p:nvCxnSpPr>
            <p:spPr bwMode="auto">
              <a:xfrm>
                <a:off x="1881166" y="3741016"/>
                <a:ext cx="10333808" cy="1588"/>
              </a:xfrm>
              <a:prstGeom prst="line">
                <a:avLst/>
              </a:prstGeom>
              <a:solidFill>
                <a:schemeClr val="accent1"/>
              </a:solidFill>
              <a:ln w="31750" cap="flat" cmpd="sng" algn="ctr">
                <a:solidFill>
                  <a:schemeClr val="tx1"/>
                </a:solidFill>
                <a:prstDash val="solid"/>
                <a:miter lim="800000"/>
                <a:headEnd type="none" w="med" len="med"/>
                <a:tailEnd type="none" w="med" len="med"/>
              </a:ln>
              <a:effectLst/>
            </p:spPr>
          </p:cxnSp>
        </p:grpSp>
        <p:sp>
          <p:nvSpPr>
            <p:cNvPr id="6" name="Rectangle 5"/>
            <p:cNvSpPr/>
            <p:nvPr/>
          </p:nvSpPr>
          <p:spPr>
            <a:xfrm>
              <a:off x="9296400" y="838200"/>
              <a:ext cx="152400" cy="76200"/>
            </a:xfrm>
            <a:prstGeom prst="rect">
              <a:avLst/>
            </a:prstGeom>
            <a:solidFill>
              <a:schemeClr val="tx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" name="Rectangle 6"/>
            <p:cNvSpPr/>
            <p:nvPr/>
          </p:nvSpPr>
          <p:spPr>
            <a:xfrm>
              <a:off x="9067800" y="838200"/>
              <a:ext cx="152400" cy="76200"/>
            </a:xfrm>
            <a:prstGeom prst="rect">
              <a:avLst/>
            </a:prstGeom>
            <a:solidFill>
              <a:schemeClr val="tx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8" name="Rectangle 7"/>
            <p:cNvSpPr/>
            <p:nvPr/>
          </p:nvSpPr>
          <p:spPr>
            <a:xfrm>
              <a:off x="9525000" y="838200"/>
              <a:ext cx="152400" cy="76200"/>
            </a:xfrm>
            <a:prstGeom prst="rect">
              <a:avLst/>
            </a:prstGeom>
            <a:solidFill>
              <a:schemeClr val="tx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4" name="Title 1"/>
          <p:cNvSpPr txBox="1">
            <a:spLocks/>
          </p:cNvSpPr>
          <p:nvPr/>
        </p:nvSpPr>
        <p:spPr>
          <a:xfrm>
            <a:off x="723900" y="152400"/>
            <a:ext cx="8420100" cy="9144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7500"/>
          </a:bodyPr>
          <a:lstStyle/>
          <a:p>
            <a:pPr lvl="0" algn="ctr">
              <a:spcBef>
                <a:spcPct val="0"/>
              </a:spcBef>
              <a:defRPr/>
            </a:pPr>
            <a:r>
              <a:rPr lang="en-US" sz="44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MỤC TIÊU </a:t>
            </a:r>
            <a:r>
              <a:rPr lang="en-US" sz="44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BÀI</a:t>
            </a:r>
            <a:r>
              <a:rPr lang="en-US" sz="44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endParaRPr kumimoji="0" lang="en-US" sz="4400" b="1" i="0" u="none" strike="noStrike" kern="1200" cap="none" spc="0" normalizeH="0" baseline="0" noProof="0" dirty="0" smtClean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5D116D-0906-4D98-BB11-2E821E141193}" type="slidenum">
              <a:rPr lang="en-US" smtClean="0"/>
              <a:pPr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478525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1000" y="1219200"/>
            <a:ext cx="8305800" cy="4953000"/>
          </a:xfrm>
        </p:spPr>
        <p:txBody>
          <a:bodyPr>
            <a:noAutofit/>
          </a:bodyPr>
          <a:lstStyle/>
          <a:p>
            <a:pPr>
              <a:buFont typeface="Wingdings" panose="05000000000000000000" pitchFamily="2" charset="2"/>
              <a:buChar char="q"/>
            </a:pPr>
            <a:r>
              <a:rPr lang="en-US" sz="2800" b="1" i="1" u="sng" dirty="0" err="1" smtClean="0">
                <a:solidFill>
                  <a:srgbClr val="00009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Về</a:t>
            </a:r>
            <a:r>
              <a:rPr lang="en-US" sz="2800" b="1" i="1" u="sng" dirty="0" smtClean="0">
                <a:solidFill>
                  <a:srgbClr val="00009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i="1" u="sng" dirty="0" err="1" smtClean="0">
                <a:solidFill>
                  <a:srgbClr val="00009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thái</a:t>
            </a:r>
            <a:r>
              <a:rPr lang="en-US" sz="2800" b="1" i="1" u="sng" dirty="0" smtClean="0">
                <a:solidFill>
                  <a:srgbClr val="00009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i="1" u="sng" dirty="0" err="1" smtClean="0">
                <a:solidFill>
                  <a:srgbClr val="00009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độ</a:t>
            </a:r>
            <a:r>
              <a:rPr lang="en-US" sz="2800" b="1" i="1" u="sng" dirty="0" smtClean="0">
                <a:solidFill>
                  <a:srgbClr val="00009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algn="just">
              <a:buFont typeface="Wingdings" panose="05000000000000000000" pitchFamily="2" charset="2"/>
              <a:buChar char="ü"/>
            </a:pPr>
            <a:r>
              <a:rPr lang="en-US" sz="2800" dirty="0" err="1"/>
              <a:t>Hòa</a:t>
            </a:r>
            <a:r>
              <a:rPr lang="en-US" sz="2800" dirty="0"/>
              <a:t> </a:t>
            </a:r>
            <a:r>
              <a:rPr lang="en-US" sz="2800" dirty="0" err="1"/>
              <a:t>đồng</a:t>
            </a:r>
            <a:r>
              <a:rPr lang="en-US" sz="2800" dirty="0"/>
              <a:t> </a:t>
            </a:r>
            <a:r>
              <a:rPr lang="en-US" sz="2800" dirty="0" err="1"/>
              <a:t>với</a:t>
            </a:r>
            <a:r>
              <a:rPr lang="en-US" sz="2800" dirty="0"/>
              <a:t> </a:t>
            </a:r>
            <a:r>
              <a:rPr lang="en-US" sz="2800" dirty="0" err="1"/>
              <a:t>mọi</a:t>
            </a:r>
            <a:r>
              <a:rPr lang="en-US" sz="2800" dirty="0"/>
              <a:t> </a:t>
            </a:r>
            <a:r>
              <a:rPr lang="en-US" sz="2800" dirty="0" err="1"/>
              <a:t>người</a:t>
            </a:r>
            <a:r>
              <a:rPr lang="en-US" sz="2800" dirty="0"/>
              <a:t> </a:t>
            </a:r>
            <a:r>
              <a:rPr lang="en-US" sz="2800" dirty="0" err="1"/>
              <a:t>và</a:t>
            </a:r>
            <a:r>
              <a:rPr lang="en-US" sz="2800" dirty="0"/>
              <a:t> </a:t>
            </a:r>
            <a:r>
              <a:rPr lang="en-US" sz="2800" dirty="0" err="1"/>
              <a:t>thích</a:t>
            </a:r>
            <a:r>
              <a:rPr lang="en-US" sz="2800" dirty="0"/>
              <a:t> </a:t>
            </a:r>
            <a:r>
              <a:rPr lang="en-US" sz="2800" dirty="0" err="1"/>
              <a:t>giao</a:t>
            </a:r>
            <a:r>
              <a:rPr lang="en-US" sz="2800" dirty="0"/>
              <a:t> </a:t>
            </a:r>
            <a:r>
              <a:rPr lang="en-US" sz="2800" dirty="0" err="1"/>
              <a:t>tiếp</a:t>
            </a:r>
            <a:r>
              <a:rPr lang="en-US" sz="2800" dirty="0"/>
              <a:t> </a:t>
            </a:r>
            <a:r>
              <a:rPr lang="en-US" sz="2800" dirty="0" err="1"/>
              <a:t>với</a:t>
            </a:r>
            <a:r>
              <a:rPr lang="en-US" sz="2800" dirty="0"/>
              <a:t> </a:t>
            </a:r>
            <a:r>
              <a:rPr lang="en-US" sz="2800" dirty="0" err="1"/>
              <a:t>mọi</a:t>
            </a:r>
            <a:r>
              <a:rPr lang="en-US" sz="2800" dirty="0"/>
              <a:t> </a:t>
            </a:r>
            <a:r>
              <a:rPr lang="en-US" sz="2800" dirty="0" err="1"/>
              <a:t>người</a:t>
            </a:r>
            <a:r>
              <a:rPr lang="en-US" sz="2800" dirty="0"/>
              <a:t> </a:t>
            </a:r>
            <a:r>
              <a:rPr lang="en-US" sz="2800" dirty="0" err="1"/>
              <a:t>xung</a:t>
            </a:r>
            <a:r>
              <a:rPr lang="en-US" sz="2800" dirty="0"/>
              <a:t> </a:t>
            </a:r>
            <a:r>
              <a:rPr lang="en-US" sz="2800" dirty="0" err="1"/>
              <a:t>quanh</a:t>
            </a:r>
            <a:r>
              <a:rPr lang="en-US" sz="2800" dirty="0"/>
              <a:t> </a:t>
            </a:r>
            <a:r>
              <a:rPr lang="en-US" sz="2800" dirty="0" err="1"/>
              <a:t>hơn</a:t>
            </a:r>
            <a:r>
              <a:rPr lang="en-US" sz="2800" dirty="0"/>
              <a:t>. </a:t>
            </a:r>
            <a:endParaRPr lang="en-US" sz="2800" dirty="0" smtClean="0"/>
          </a:p>
          <a:p>
            <a:pPr algn="just">
              <a:buFont typeface="Wingdings" panose="05000000000000000000" pitchFamily="2" charset="2"/>
              <a:buChar char="ü"/>
            </a:pPr>
            <a:r>
              <a:rPr lang="en-US" sz="2800" dirty="0" err="1"/>
              <a:t>Thích</a:t>
            </a:r>
            <a:r>
              <a:rPr lang="en-US" sz="2800" dirty="0"/>
              <a:t> </a:t>
            </a:r>
            <a:r>
              <a:rPr lang="en-US" sz="2800" dirty="0" err="1"/>
              <a:t>lắng</a:t>
            </a:r>
            <a:r>
              <a:rPr lang="en-US" sz="2800" dirty="0"/>
              <a:t> </a:t>
            </a:r>
            <a:r>
              <a:rPr lang="en-US" sz="2800" dirty="0" err="1"/>
              <a:t>nghe</a:t>
            </a:r>
            <a:r>
              <a:rPr lang="en-US" sz="2800" dirty="0"/>
              <a:t> </a:t>
            </a:r>
            <a:r>
              <a:rPr lang="en-US" sz="2800" dirty="0" err="1"/>
              <a:t>và</a:t>
            </a:r>
            <a:r>
              <a:rPr lang="en-US" sz="2800" dirty="0"/>
              <a:t> </a:t>
            </a:r>
            <a:r>
              <a:rPr lang="en-US" sz="2800" dirty="0" err="1"/>
              <a:t>tìm</a:t>
            </a:r>
            <a:r>
              <a:rPr lang="en-US" sz="2800" dirty="0"/>
              <a:t> </a:t>
            </a:r>
            <a:r>
              <a:rPr lang="en-US" sz="2800" dirty="0" err="1"/>
              <a:t>hiểu</a:t>
            </a:r>
            <a:r>
              <a:rPr lang="en-US" sz="2800" dirty="0"/>
              <a:t> </a:t>
            </a:r>
            <a:r>
              <a:rPr lang="en-US" sz="2800" dirty="0" err="1"/>
              <a:t>cách</a:t>
            </a:r>
            <a:r>
              <a:rPr lang="en-US" sz="2800" dirty="0"/>
              <a:t> </a:t>
            </a:r>
            <a:r>
              <a:rPr lang="en-US" sz="2800" dirty="0" err="1"/>
              <a:t>nghe</a:t>
            </a:r>
            <a:r>
              <a:rPr lang="en-US" sz="2800" dirty="0"/>
              <a:t> </a:t>
            </a:r>
            <a:r>
              <a:rPr lang="en-US" sz="2800" dirty="0" err="1"/>
              <a:t>hiệu</a:t>
            </a:r>
            <a:r>
              <a:rPr lang="en-US" sz="2800" dirty="0"/>
              <a:t> </a:t>
            </a:r>
            <a:r>
              <a:rPr lang="en-US" sz="2800" dirty="0" err="1"/>
              <a:t>quả</a:t>
            </a:r>
            <a:r>
              <a:rPr lang="en-US" sz="2800" dirty="0"/>
              <a:t>.</a:t>
            </a:r>
            <a:endParaRPr lang="en-US" sz="2800" dirty="0" smtClean="0">
              <a:solidFill>
                <a:srgbClr val="000099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dirty="0">
              <a:solidFill>
                <a:srgbClr val="000099"/>
              </a:solidFill>
            </a:endParaRPr>
          </a:p>
        </p:txBody>
      </p:sp>
      <p:grpSp>
        <p:nvGrpSpPr>
          <p:cNvPr id="4" name="Group 14"/>
          <p:cNvGrpSpPr/>
          <p:nvPr/>
        </p:nvGrpSpPr>
        <p:grpSpPr>
          <a:xfrm>
            <a:off x="228601" y="152400"/>
            <a:ext cx="9448800" cy="914400"/>
            <a:chOff x="228600" y="152400"/>
            <a:chExt cx="9448800" cy="914400"/>
          </a:xfrm>
        </p:grpSpPr>
        <p:grpSp>
          <p:nvGrpSpPr>
            <p:cNvPr id="5" name="Group 5"/>
            <p:cNvGrpSpPr/>
            <p:nvPr/>
          </p:nvGrpSpPr>
          <p:grpSpPr>
            <a:xfrm>
              <a:off x="228600" y="152400"/>
              <a:ext cx="8653522" cy="914400"/>
              <a:chOff x="1881166" y="2979016"/>
              <a:chExt cx="10333808" cy="914400"/>
            </a:xfrm>
          </p:grpSpPr>
          <p:sp>
            <p:nvSpPr>
              <p:cNvPr id="9" name="Rectangle 8"/>
              <p:cNvSpPr/>
              <p:nvPr/>
            </p:nvSpPr>
            <p:spPr bwMode="auto">
              <a:xfrm>
                <a:off x="2166918" y="3131416"/>
                <a:ext cx="642942" cy="453734"/>
              </a:xfrm>
              <a:prstGeom prst="rect">
                <a:avLst/>
              </a:prstGeom>
              <a:gradFill flip="none" rotWithShape="1">
                <a:gsLst>
                  <a:gs pos="0">
                    <a:srgbClr val="FFCF01"/>
                  </a:gs>
                  <a:gs pos="25000">
                    <a:srgbClr val="FFC000"/>
                  </a:gs>
                  <a:gs pos="75000">
                    <a:srgbClr val="FFFF00"/>
                  </a:gs>
                  <a:gs pos="100000">
                    <a:srgbClr val="FFFF99"/>
                  </a:gs>
                </a:gsLst>
                <a:lin ang="0" scaled="1"/>
                <a:tileRect/>
              </a:gradFill>
              <a:ln w="9525" cap="flat" cmpd="sng" algn="ctr">
                <a:noFill/>
                <a:prstDash val="solid"/>
                <a:miter lim="800000"/>
                <a:headEnd type="none" w="med" len="med"/>
                <a:tailEnd type="none" w="med" len="med"/>
              </a:ln>
              <a:effectLst/>
            </p:spPr>
            <p:txBody>
              <a:bodyPr vert="horz" wrap="none" lIns="91440" tIns="45720" rIns="91440" bIns="45720" numCol="1" rtlCol="0" anchor="t" anchorCtr="0" compatLnSpc="1">
                <a:prstTxWarp prst="textNoShape">
                  <a:avLst/>
                </a:prstTxWarp>
              </a:bodyPr>
              <a:lstStyle/>
              <a:p>
                <a:pPr marL="0" marR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endParaRPr kumimoji="0" lang="en-US" sz="2400" b="0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Tahoma" pitchFamily="34" charset="0"/>
                </a:endParaRPr>
              </a:p>
            </p:txBody>
          </p:sp>
          <p:sp>
            <p:nvSpPr>
              <p:cNvPr id="10" name="Rectangle 9"/>
              <p:cNvSpPr/>
              <p:nvPr/>
            </p:nvSpPr>
            <p:spPr bwMode="auto">
              <a:xfrm>
                <a:off x="2381232" y="3513712"/>
                <a:ext cx="571504" cy="357190"/>
              </a:xfrm>
              <a:prstGeom prst="rect">
                <a:avLst/>
              </a:prstGeom>
              <a:gradFill>
                <a:gsLst>
                  <a:gs pos="0">
                    <a:schemeClr val="tx2">
                      <a:lumMod val="60000"/>
                      <a:lumOff val="40000"/>
                    </a:schemeClr>
                  </a:gs>
                  <a:gs pos="25000">
                    <a:srgbClr val="3333CC"/>
                  </a:gs>
                  <a:gs pos="75000">
                    <a:srgbClr val="0000CC"/>
                  </a:gs>
                  <a:gs pos="100000">
                    <a:srgbClr val="005CBF"/>
                  </a:gs>
                </a:gsLst>
                <a:lin ang="10800000" scaled="0"/>
              </a:gradFill>
              <a:ln w="9525" cap="flat" cmpd="sng" algn="ctr">
                <a:noFill/>
                <a:prstDash val="solid"/>
                <a:miter lim="800000"/>
                <a:headEnd type="none" w="med" len="med"/>
                <a:tailEnd type="none" w="med" len="med"/>
              </a:ln>
              <a:effectLst/>
            </p:spPr>
            <p:txBody>
              <a:bodyPr vert="horz" wrap="none" lIns="91440" tIns="45720" rIns="91440" bIns="45720" numCol="1" rtlCol="0" anchor="t" anchorCtr="0" compatLnSpc="1">
                <a:prstTxWarp prst="textNoShape">
                  <a:avLst/>
                </a:prstTxWarp>
              </a:bodyPr>
              <a:lstStyle/>
              <a:p>
                <a:pPr marL="0" marR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endParaRPr kumimoji="0" lang="en-US" sz="2400" b="0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Tahoma" pitchFamily="34" charset="0"/>
                </a:endParaRPr>
              </a:p>
            </p:txBody>
          </p:sp>
          <p:cxnSp>
            <p:nvCxnSpPr>
              <p:cNvPr id="11" name="Straight Connector 10"/>
              <p:cNvCxnSpPr/>
              <p:nvPr/>
            </p:nvCxnSpPr>
            <p:spPr bwMode="auto">
              <a:xfrm rot="16200000" flipH="1">
                <a:off x="2068496" y="3436216"/>
                <a:ext cx="914400" cy="0"/>
              </a:xfrm>
              <a:prstGeom prst="line">
                <a:avLst/>
              </a:prstGeom>
              <a:solidFill>
                <a:schemeClr val="accent1"/>
              </a:solidFill>
              <a:ln w="28575" cap="flat" cmpd="sng" algn="ctr">
                <a:solidFill>
                  <a:schemeClr val="tx1"/>
                </a:solidFill>
                <a:prstDash val="solid"/>
                <a:miter lim="800000"/>
                <a:headEnd type="none" w="med" len="med"/>
                <a:tailEnd type="none" w="med" len="med"/>
              </a:ln>
              <a:effectLst/>
            </p:spPr>
          </p:cxnSp>
          <p:sp>
            <p:nvSpPr>
              <p:cNvPr id="12" name="Rectangle 11"/>
              <p:cNvSpPr/>
              <p:nvPr/>
            </p:nvSpPr>
            <p:spPr bwMode="auto">
              <a:xfrm>
                <a:off x="1881167" y="3370836"/>
                <a:ext cx="571503" cy="357190"/>
              </a:xfrm>
              <a:prstGeom prst="rect">
                <a:avLst/>
              </a:prstGeom>
              <a:gradFill>
                <a:gsLst>
                  <a:gs pos="0">
                    <a:srgbClr val="FFCCCC"/>
                  </a:gs>
                  <a:gs pos="25000">
                    <a:srgbClr val="FF9999"/>
                  </a:gs>
                  <a:gs pos="75000">
                    <a:srgbClr val="FF5050"/>
                  </a:gs>
                  <a:gs pos="100000">
                    <a:schemeClr val="accent2">
                      <a:lumMod val="40000"/>
                      <a:lumOff val="60000"/>
                    </a:schemeClr>
                  </a:gs>
                </a:gsLst>
                <a:lin ang="0" scaled="1"/>
              </a:gradFill>
              <a:ln w="9525" cap="flat" cmpd="sng" algn="ctr">
                <a:noFill/>
                <a:prstDash val="solid"/>
                <a:miter lim="800000"/>
                <a:headEnd type="none" w="med" len="med"/>
                <a:tailEnd type="none" w="med" len="med"/>
              </a:ln>
              <a:effectLst/>
            </p:spPr>
            <p:txBody>
              <a:bodyPr vert="horz" wrap="none" lIns="91440" tIns="45720" rIns="91440" bIns="45720" numCol="1" rtlCol="0" anchor="t" anchorCtr="0" compatLnSpc="1">
                <a:prstTxWarp prst="textNoShape">
                  <a:avLst/>
                </a:prstTxWarp>
              </a:bodyPr>
              <a:lstStyle/>
              <a:p>
                <a:pPr marL="0" marR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endParaRPr kumimoji="0" lang="en-US" sz="2400" b="0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Tahoma" pitchFamily="34" charset="0"/>
                </a:endParaRPr>
              </a:p>
            </p:txBody>
          </p:sp>
          <p:cxnSp>
            <p:nvCxnSpPr>
              <p:cNvPr id="13" name="Straight Connector 12"/>
              <p:cNvCxnSpPr/>
              <p:nvPr/>
            </p:nvCxnSpPr>
            <p:spPr bwMode="auto">
              <a:xfrm>
                <a:off x="1881166" y="3741016"/>
                <a:ext cx="10333808" cy="1588"/>
              </a:xfrm>
              <a:prstGeom prst="line">
                <a:avLst/>
              </a:prstGeom>
              <a:solidFill>
                <a:schemeClr val="accent1"/>
              </a:solidFill>
              <a:ln w="31750" cap="flat" cmpd="sng" algn="ctr">
                <a:solidFill>
                  <a:schemeClr val="tx1"/>
                </a:solidFill>
                <a:prstDash val="solid"/>
                <a:miter lim="800000"/>
                <a:headEnd type="none" w="med" len="med"/>
                <a:tailEnd type="none" w="med" len="med"/>
              </a:ln>
              <a:effectLst/>
            </p:spPr>
          </p:cxnSp>
        </p:grpSp>
        <p:sp>
          <p:nvSpPr>
            <p:cNvPr id="6" name="Rectangle 5"/>
            <p:cNvSpPr/>
            <p:nvPr/>
          </p:nvSpPr>
          <p:spPr>
            <a:xfrm>
              <a:off x="9296400" y="838200"/>
              <a:ext cx="152400" cy="76200"/>
            </a:xfrm>
            <a:prstGeom prst="rect">
              <a:avLst/>
            </a:prstGeom>
            <a:solidFill>
              <a:schemeClr val="tx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" name="Rectangle 6"/>
            <p:cNvSpPr/>
            <p:nvPr/>
          </p:nvSpPr>
          <p:spPr>
            <a:xfrm>
              <a:off x="9067800" y="838200"/>
              <a:ext cx="152400" cy="76200"/>
            </a:xfrm>
            <a:prstGeom prst="rect">
              <a:avLst/>
            </a:prstGeom>
            <a:solidFill>
              <a:schemeClr val="tx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8" name="Rectangle 7"/>
            <p:cNvSpPr/>
            <p:nvPr/>
          </p:nvSpPr>
          <p:spPr>
            <a:xfrm>
              <a:off x="9525000" y="838200"/>
              <a:ext cx="152400" cy="76200"/>
            </a:xfrm>
            <a:prstGeom prst="rect">
              <a:avLst/>
            </a:prstGeom>
            <a:solidFill>
              <a:schemeClr val="tx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4" name="Title 1"/>
          <p:cNvSpPr txBox="1">
            <a:spLocks/>
          </p:cNvSpPr>
          <p:nvPr/>
        </p:nvSpPr>
        <p:spPr>
          <a:xfrm>
            <a:off x="723900" y="152400"/>
            <a:ext cx="8420100" cy="9144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7500"/>
          </a:bodyPr>
          <a:lstStyle/>
          <a:p>
            <a:pPr lvl="0" algn="ctr">
              <a:spcBef>
                <a:spcPct val="0"/>
              </a:spcBef>
              <a:defRPr/>
            </a:pPr>
            <a:r>
              <a:rPr lang="en-US" sz="44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MỤC TIÊU </a:t>
            </a:r>
            <a:r>
              <a:rPr lang="en-US" sz="44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BÀI</a:t>
            </a:r>
            <a:r>
              <a:rPr lang="en-US" sz="44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endParaRPr kumimoji="0" lang="en-US" sz="4400" b="1" i="0" u="none" strike="noStrike" kern="1200" cap="none" spc="0" normalizeH="0" baseline="0" noProof="0" dirty="0" smtClean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5D116D-0906-4D98-BB11-2E821E141193}" type="slidenum">
              <a:rPr lang="en-US" smtClean="0"/>
              <a:pPr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982902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err="1" smtClean="0"/>
              <a:t>Bảng</a:t>
            </a:r>
            <a:r>
              <a:rPr lang="en-US" dirty="0" smtClean="0"/>
              <a:t> </a:t>
            </a:r>
            <a:r>
              <a:rPr lang="en-US" dirty="0" err="1" smtClean="0"/>
              <a:t>huấn</a:t>
            </a:r>
            <a:r>
              <a:rPr lang="en-US" dirty="0" smtClean="0"/>
              <a:t> </a:t>
            </a:r>
            <a:r>
              <a:rPr lang="en-US" dirty="0" err="1" smtClean="0"/>
              <a:t>luyện</a:t>
            </a:r>
            <a:r>
              <a:rPr lang="en-US" dirty="0" smtClean="0"/>
              <a:t> </a:t>
            </a:r>
            <a:r>
              <a:rPr lang="en-US" dirty="0" err="1" smtClean="0"/>
              <a:t>các</a:t>
            </a:r>
            <a:r>
              <a:rPr lang="en-US" dirty="0" smtClean="0"/>
              <a:t> </a:t>
            </a:r>
            <a:r>
              <a:rPr lang="en-US" dirty="0" err="1" smtClean="0"/>
              <a:t>kỹ</a:t>
            </a:r>
            <a:r>
              <a:rPr lang="en-US" dirty="0" smtClean="0"/>
              <a:t> </a:t>
            </a:r>
            <a:r>
              <a:rPr lang="en-US" dirty="0" err="1" smtClean="0"/>
              <a:t>năng</a:t>
            </a:r>
            <a:r>
              <a:rPr lang="en-US" dirty="0" smtClean="0"/>
              <a:t> </a:t>
            </a:r>
            <a:r>
              <a:rPr lang="en-US" dirty="0" err="1" smtClean="0"/>
              <a:t>giao</a:t>
            </a:r>
            <a:r>
              <a:rPr lang="en-US" dirty="0" smtClean="0"/>
              <a:t> </a:t>
            </a:r>
            <a:r>
              <a:rPr lang="en-US" dirty="0" err="1" smtClean="0"/>
              <a:t>tiếp</a:t>
            </a:r>
            <a:r>
              <a:rPr lang="en-US" dirty="0" smtClean="0"/>
              <a:t/>
            </a:r>
            <a:br>
              <a:rPr lang="en-US" dirty="0" smtClean="0"/>
            </a:br>
            <a:r>
              <a:rPr lang="en-US" dirty="0" smtClean="0"/>
              <a:t>(</a:t>
            </a:r>
            <a:r>
              <a:rPr lang="en-US" dirty="0" err="1" smtClean="0"/>
              <a:t>người</a:t>
            </a:r>
            <a:r>
              <a:rPr lang="en-US" dirty="0" smtClean="0"/>
              <a:t> </a:t>
            </a:r>
            <a:r>
              <a:rPr lang="en-US" dirty="0" err="1" smtClean="0"/>
              <a:t>bình</a:t>
            </a:r>
            <a:r>
              <a:rPr lang="en-US" dirty="0" smtClean="0"/>
              <a:t> </a:t>
            </a:r>
            <a:r>
              <a:rPr lang="en-US" dirty="0" err="1" smtClean="0"/>
              <a:t>thường</a:t>
            </a:r>
            <a:r>
              <a:rPr lang="en-US" dirty="0" smtClean="0"/>
              <a:t>)</a:t>
            </a:r>
            <a:endParaRPr lang="en-US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064855827"/>
              </p:ext>
            </p:extLst>
          </p:nvPr>
        </p:nvGraphicFramePr>
        <p:xfrm>
          <a:off x="457200" y="2057398"/>
          <a:ext cx="8229600" cy="233172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371600"/>
                <a:gridCol w="2133600"/>
                <a:gridCol w="4724400"/>
              </a:tblGrid>
              <a:tr h="709654">
                <a:tc>
                  <a:txBody>
                    <a:bodyPr/>
                    <a:lstStyle/>
                    <a:p>
                      <a:pPr algn="ctr"/>
                      <a:r>
                        <a:rPr lang="en-US" dirty="0" err="1" smtClean="0"/>
                        <a:t>Các</a:t>
                      </a:r>
                      <a:r>
                        <a:rPr lang="en-US" baseline="0" dirty="0" smtClean="0"/>
                        <a:t> </a:t>
                      </a:r>
                      <a:r>
                        <a:rPr lang="en-US" baseline="0" dirty="0" err="1" smtClean="0"/>
                        <a:t>kỹ</a:t>
                      </a:r>
                      <a:r>
                        <a:rPr lang="en-US" baseline="0" dirty="0" smtClean="0"/>
                        <a:t> </a:t>
                      </a:r>
                      <a:r>
                        <a:rPr lang="en-US" baseline="0" dirty="0" err="1" smtClean="0"/>
                        <a:t>năng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err="1" smtClean="0"/>
                        <a:t>Số</a:t>
                      </a:r>
                      <a:r>
                        <a:rPr lang="en-US" baseline="0" dirty="0" smtClean="0"/>
                        <a:t> </a:t>
                      </a:r>
                      <a:r>
                        <a:rPr lang="en-US" baseline="0" dirty="0" err="1" smtClean="0"/>
                        <a:t>năm</a:t>
                      </a:r>
                      <a:r>
                        <a:rPr lang="en-US" baseline="0" dirty="0" smtClean="0"/>
                        <a:t> </a:t>
                      </a:r>
                      <a:r>
                        <a:rPr lang="en-US" baseline="0" dirty="0" err="1" smtClean="0"/>
                        <a:t>huấn</a:t>
                      </a:r>
                      <a:r>
                        <a:rPr lang="en-US" baseline="0" dirty="0" smtClean="0"/>
                        <a:t> </a:t>
                      </a:r>
                      <a:r>
                        <a:rPr lang="en-US" baseline="0" dirty="0" err="1" smtClean="0"/>
                        <a:t>luyện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err="1" smtClean="0"/>
                        <a:t>Cường</a:t>
                      </a:r>
                      <a:r>
                        <a:rPr lang="en-US" dirty="0" smtClean="0"/>
                        <a:t> </a:t>
                      </a:r>
                      <a:r>
                        <a:rPr lang="en-US" dirty="0" err="1" smtClean="0"/>
                        <a:t>độ</a:t>
                      </a:r>
                      <a:r>
                        <a:rPr lang="en-US" baseline="0" dirty="0" smtClean="0"/>
                        <a:t> </a:t>
                      </a:r>
                      <a:r>
                        <a:rPr lang="en-US" baseline="0" dirty="0" err="1" smtClean="0"/>
                        <a:t>sử</a:t>
                      </a:r>
                      <a:r>
                        <a:rPr lang="en-US" baseline="0" dirty="0" smtClean="0"/>
                        <a:t> </a:t>
                      </a:r>
                      <a:r>
                        <a:rPr lang="en-US" baseline="0" dirty="0" err="1" smtClean="0"/>
                        <a:t>dụng</a:t>
                      </a:r>
                      <a:r>
                        <a:rPr lang="en-US" baseline="0" dirty="0" smtClean="0"/>
                        <a:t> </a:t>
                      </a:r>
                      <a:r>
                        <a:rPr lang="en-US" baseline="0" dirty="0" err="1" smtClean="0"/>
                        <a:t>trong</a:t>
                      </a:r>
                      <a:r>
                        <a:rPr lang="en-US" baseline="0" dirty="0" smtClean="0"/>
                        <a:t> </a:t>
                      </a:r>
                      <a:r>
                        <a:rPr lang="en-US" baseline="0" dirty="0" err="1" smtClean="0"/>
                        <a:t>cuộc</a:t>
                      </a:r>
                      <a:r>
                        <a:rPr lang="en-US" baseline="0" dirty="0" smtClean="0"/>
                        <a:t> </a:t>
                      </a:r>
                      <a:r>
                        <a:rPr lang="en-US" baseline="0" dirty="0" err="1" smtClean="0"/>
                        <a:t>sống</a:t>
                      </a:r>
                      <a:r>
                        <a:rPr lang="en-US" baseline="0" dirty="0" smtClean="0"/>
                        <a:t> </a:t>
                      </a:r>
                      <a:r>
                        <a:rPr lang="en-US" baseline="0" dirty="0" err="1" smtClean="0"/>
                        <a:t>trưởng</a:t>
                      </a:r>
                      <a:r>
                        <a:rPr lang="en-US" baseline="0" dirty="0" smtClean="0"/>
                        <a:t> </a:t>
                      </a:r>
                      <a:r>
                        <a:rPr lang="en-US" baseline="0" dirty="0" err="1" smtClean="0"/>
                        <a:t>thành</a:t>
                      </a:r>
                      <a:endParaRPr lang="en-US" dirty="0"/>
                    </a:p>
                  </a:txBody>
                  <a:tcPr/>
                </a:tc>
              </a:tr>
              <a:tr h="405517">
                <a:tc>
                  <a:txBody>
                    <a:bodyPr/>
                    <a:lstStyle/>
                    <a:p>
                      <a:pPr algn="ctr"/>
                      <a:r>
                        <a:rPr lang="en-US" dirty="0" err="1" smtClean="0"/>
                        <a:t>Viết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14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err="1" smtClean="0"/>
                        <a:t>Ít</a:t>
                      </a:r>
                      <a:endParaRPr lang="en-US" dirty="0"/>
                    </a:p>
                  </a:txBody>
                  <a:tcPr/>
                </a:tc>
              </a:tr>
              <a:tr h="405517">
                <a:tc>
                  <a:txBody>
                    <a:bodyPr/>
                    <a:lstStyle/>
                    <a:p>
                      <a:pPr algn="ctr"/>
                      <a:r>
                        <a:rPr lang="en-US" dirty="0" err="1" smtClean="0"/>
                        <a:t>Đọc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8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err="1" smtClean="0"/>
                        <a:t>Thỉnh</a:t>
                      </a:r>
                      <a:r>
                        <a:rPr lang="en-US" baseline="0" dirty="0" smtClean="0"/>
                        <a:t> </a:t>
                      </a:r>
                      <a:r>
                        <a:rPr lang="en-US" baseline="0" dirty="0" err="1" smtClean="0"/>
                        <a:t>thoảng</a:t>
                      </a:r>
                      <a:endParaRPr lang="en-US" dirty="0"/>
                    </a:p>
                  </a:txBody>
                  <a:tcPr/>
                </a:tc>
              </a:tr>
              <a:tr h="405517">
                <a:tc>
                  <a:txBody>
                    <a:bodyPr/>
                    <a:lstStyle/>
                    <a:p>
                      <a:pPr algn="ctr"/>
                      <a:r>
                        <a:rPr lang="en-US" dirty="0" err="1" smtClean="0"/>
                        <a:t>Nói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1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err="1" smtClean="0"/>
                        <a:t>Khá</a:t>
                      </a:r>
                      <a:r>
                        <a:rPr lang="en-US" baseline="0" dirty="0" smtClean="0"/>
                        <a:t> </a:t>
                      </a:r>
                      <a:r>
                        <a:rPr lang="en-US" baseline="0" dirty="0" err="1" smtClean="0"/>
                        <a:t>nhiều</a:t>
                      </a:r>
                      <a:endParaRPr lang="en-US" dirty="0"/>
                    </a:p>
                  </a:txBody>
                  <a:tcPr/>
                </a:tc>
              </a:tr>
              <a:tr h="405517">
                <a:tc>
                  <a:txBody>
                    <a:bodyPr/>
                    <a:lstStyle/>
                    <a:p>
                      <a:pPr algn="ctr"/>
                      <a:r>
                        <a:rPr lang="en-US" dirty="0" err="1" smtClean="0"/>
                        <a:t>Nghe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0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err="1" smtClean="0"/>
                        <a:t>Rất</a:t>
                      </a:r>
                      <a:r>
                        <a:rPr lang="en-US" baseline="0" dirty="0" smtClean="0"/>
                        <a:t> </a:t>
                      </a:r>
                      <a:r>
                        <a:rPr lang="en-US" baseline="0" dirty="0" err="1" smtClean="0"/>
                        <a:t>nhiều</a:t>
                      </a:r>
                      <a:endParaRPr lang="en-US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56728425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1000" y="1295400"/>
            <a:ext cx="8501123" cy="4953000"/>
          </a:xfrm>
        </p:spPr>
        <p:txBody>
          <a:bodyPr>
            <a:noAutofit/>
          </a:bodyPr>
          <a:lstStyle/>
          <a:p>
            <a:pPr marL="0" indent="0">
              <a:lnSpc>
                <a:spcPct val="130000"/>
              </a:lnSpc>
              <a:spcBef>
                <a:spcPts val="0"/>
              </a:spcBef>
              <a:buNone/>
            </a:pPr>
            <a:r>
              <a:rPr lang="en-US" sz="2800" b="1" dirty="0" smtClean="0">
                <a:solidFill>
                  <a:srgbClr val="00009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1. </a:t>
            </a:r>
            <a:r>
              <a:rPr lang="en-US" sz="2800" b="1" dirty="0" smtClean="0">
                <a:solidFill>
                  <a:srgbClr val="00009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NGHE VÀ HIỂU CÓ HIỆU QUẢ</a:t>
            </a:r>
            <a:endParaRPr lang="en-US" sz="2800" dirty="0" smtClean="0">
              <a:solidFill>
                <a:srgbClr val="000099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30000"/>
              </a:lnSpc>
              <a:spcBef>
                <a:spcPts val="0"/>
              </a:spcBef>
              <a:buNone/>
            </a:pPr>
            <a:r>
              <a:rPr lang="en-US" sz="2800" b="1" dirty="0" smtClean="0">
                <a:solidFill>
                  <a:srgbClr val="00009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2. </a:t>
            </a:r>
            <a:r>
              <a:rPr lang="en-US" sz="2800" b="1" dirty="0" smtClean="0">
                <a:solidFill>
                  <a:srgbClr val="00009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TẦM QUAN TRỌNG CỦA VIỆC NGHE HIỂU CÓ HIỆU QUẢ</a:t>
            </a:r>
            <a:endParaRPr lang="en-US" sz="2800" dirty="0" smtClean="0">
              <a:solidFill>
                <a:srgbClr val="000099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30000"/>
              </a:lnSpc>
              <a:spcBef>
                <a:spcPts val="0"/>
              </a:spcBef>
              <a:buNone/>
            </a:pPr>
            <a:r>
              <a:rPr lang="en-US" sz="2800" b="1" dirty="0" smtClean="0">
                <a:solidFill>
                  <a:srgbClr val="00009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3. </a:t>
            </a:r>
            <a:r>
              <a:rPr lang="en-US" sz="2800" b="1" dirty="0" smtClean="0">
                <a:solidFill>
                  <a:srgbClr val="00009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NHỮNG RÀO CẢN ĐỐI VỚI VIỆC NGHE HIỂU CÓ HIỆU QUẢ</a:t>
            </a:r>
            <a:endParaRPr lang="en-US" sz="2800" dirty="0" smtClean="0">
              <a:solidFill>
                <a:srgbClr val="000099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30000"/>
              </a:lnSpc>
              <a:spcBef>
                <a:spcPts val="0"/>
              </a:spcBef>
              <a:buNone/>
            </a:pPr>
            <a:r>
              <a:rPr lang="en-US" sz="2800" b="1" dirty="0" smtClean="0">
                <a:solidFill>
                  <a:srgbClr val="00009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4. </a:t>
            </a:r>
            <a:r>
              <a:rPr lang="en-US" sz="2800" b="1" dirty="0" smtClean="0">
                <a:solidFill>
                  <a:srgbClr val="00009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CÁC PHƯƠNG PHÁP NGHE HIỂU CÓ HIỆU QUẢ</a:t>
            </a:r>
            <a:endParaRPr lang="en-US" sz="2800" dirty="0" smtClean="0">
              <a:solidFill>
                <a:srgbClr val="000099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30000"/>
              </a:lnSpc>
              <a:spcBef>
                <a:spcPts val="0"/>
              </a:spcBef>
            </a:pPr>
            <a:endParaRPr lang="en-US" sz="2800" dirty="0">
              <a:solidFill>
                <a:srgbClr val="000099"/>
              </a:solidFill>
              <a:latin typeface="Times New Roman" panose="02020603050405020304" pitchFamily="18" charset="0"/>
              <a:ea typeface="Tahoma" panose="020B0604030504040204" pitchFamily="34" charset="0"/>
              <a:cs typeface="Times New Roman" panose="02020603050405020304" pitchFamily="18" charset="0"/>
            </a:endParaRPr>
          </a:p>
        </p:txBody>
      </p:sp>
      <p:grpSp>
        <p:nvGrpSpPr>
          <p:cNvPr id="4" name="Group 14"/>
          <p:cNvGrpSpPr/>
          <p:nvPr/>
        </p:nvGrpSpPr>
        <p:grpSpPr>
          <a:xfrm>
            <a:off x="228601" y="152400"/>
            <a:ext cx="9448800" cy="914400"/>
            <a:chOff x="228600" y="152400"/>
            <a:chExt cx="9448800" cy="914400"/>
          </a:xfrm>
        </p:grpSpPr>
        <p:grpSp>
          <p:nvGrpSpPr>
            <p:cNvPr id="5" name="Group 5"/>
            <p:cNvGrpSpPr/>
            <p:nvPr/>
          </p:nvGrpSpPr>
          <p:grpSpPr>
            <a:xfrm>
              <a:off x="228600" y="152400"/>
              <a:ext cx="8653522" cy="914400"/>
              <a:chOff x="1881166" y="2979016"/>
              <a:chExt cx="10333808" cy="914400"/>
            </a:xfrm>
          </p:grpSpPr>
          <p:sp>
            <p:nvSpPr>
              <p:cNvPr id="9" name="Rectangle 8"/>
              <p:cNvSpPr/>
              <p:nvPr/>
            </p:nvSpPr>
            <p:spPr bwMode="auto">
              <a:xfrm>
                <a:off x="2166918" y="3131416"/>
                <a:ext cx="642942" cy="453734"/>
              </a:xfrm>
              <a:prstGeom prst="rect">
                <a:avLst/>
              </a:prstGeom>
              <a:gradFill flip="none" rotWithShape="1">
                <a:gsLst>
                  <a:gs pos="0">
                    <a:srgbClr val="FFCF01"/>
                  </a:gs>
                  <a:gs pos="25000">
                    <a:srgbClr val="FFC000"/>
                  </a:gs>
                  <a:gs pos="75000">
                    <a:srgbClr val="FFFF00"/>
                  </a:gs>
                  <a:gs pos="100000">
                    <a:srgbClr val="FFFF99"/>
                  </a:gs>
                </a:gsLst>
                <a:lin ang="0" scaled="1"/>
                <a:tileRect/>
              </a:gradFill>
              <a:ln w="9525" cap="flat" cmpd="sng" algn="ctr">
                <a:noFill/>
                <a:prstDash val="solid"/>
                <a:miter lim="800000"/>
                <a:headEnd type="none" w="med" len="med"/>
                <a:tailEnd type="none" w="med" len="med"/>
              </a:ln>
              <a:effectLst/>
            </p:spPr>
            <p:txBody>
              <a:bodyPr vert="horz" wrap="none" lIns="91440" tIns="45720" rIns="91440" bIns="45720" numCol="1" rtlCol="0" anchor="t" anchorCtr="0" compatLnSpc="1">
                <a:prstTxWarp prst="textNoShape">
                  <a:avLst/>
                </a:prstTxWarp>
              </a:bodyPr>
              <a:lstStyle/>
              <a:p>
                <a:pPr marL="0" marR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endParaRPr kumimoji="0" lang="en-US" sz="2400" b="0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Tahoma" pitchFamily="34" charset="0"/>
                </a:endParaRPr>
              </a:p>
            </p:txBody>
          </p:sp>
          <p:sp>
            <p:nvSpPr>
              <p:cNvPr id="10" name="Rectangle 9"/>
              <p:cNvSpPr/>
              <p:nvPr/>
            </p:nvSpPr>
            <p:spPr bwMode="auto">
              <a:xfrm>
                <a:off x="2381232" y="3513712"/>
                <a:ext cx="571504" cy="357190"/>
              </a:xfrm>
              <a:prstGeom prst="rect">
                <a:avLst/>
              </a:prstGeom>
              <a:gradFill>
                <a:gsLst>
                  <a:gs pos="0">
                    <a:schemeClr val="tx2">
                      <a:lumMod val="60000"/>
                      <a:lumOff val="40000"/>
                    </a:schemeClr>
                  </a:gs>
                  <a:gs pos="25000">
                    <a:srgbClr val="3333CC"/>
                  </a:gs>
                  <a:gs pos="75000">
                    <a:srgbClr val="0000CC"/>
                  </a:gs>
                  <a:gs pos="100000">
                    <a:srgbClr val="005CBF"/>
                  </a:gs>
                </a:gsLst>
                <a:lin ang="10800000" scaled="0"/>
              </a:gradFill>
              <a:ln w="9525" cap="flat" cmpd="sng" algn="ctr">
                <a:noFill/>
                <a:prstDash val="solid"/>
                <a:miter lim="800000"/>
                <a:headEnd type="none" w="med" len="med"/>
                <a:tailEnd type="none" w="med" len="med"/>
              </a:ln>
              <a:effectLst/>
            </p:spPr>
            <p:txBody>
              <a:bodyPr vert="horz" wrap="none" lIns="91440" tIns="45720" rIns="91440" bIns="45720" numCol="1" rtlCol="0" anchor="t" anchorCtr="0" compatLnSpc="1">
                <a:prstTxWarp prst="textNoShape">
                  <a:avLst/>
                </a:prstTxWarp>
              </a:bodyPr>
              <a:lstStyle/>
              <a:p>
                <a:pPr marL="0" marR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endParaRPr kumimoji="0" lang="en-US" sz="2400" b="0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Tahoma" pitchFamily="34" charset="0"/>
                </a:endParaRPr>
              </a:p>
            </p:txBody>
          </p:sp>
          <p:cxnSp>
            <p:nvCxnSpPr>
              <p:cNvPr id="11" name="Straight Connector 10"/>
              <p:cNvCxnSpPr/>
              <p:nvPr/>
            </p:nvCxnSpPr>
            <p:spPr bwMode="auto">
              <a:xfrm rot="16200000" flipH="1">
                <a:off x="2068496" y="3436216"/>
                <a:ext cx="914400" cy="0"/>
              </a:xfrm>
              <a:prstGeom prst="line">
                <a:avLst/>
              </a:prstGeom>
              <a:solidFill>
                <a:schemeClr val="accent1"/>
              </a:solidFill>
              <a:ln w="28575" cap="flat" cmpd="sng" algn="ctr">
                <a:solidFill>
                  <a:schemeClr val="tx1"/>
                </a:solidFill>
                <a:prstDash val="solid"/>
                <a:miter lim="800000"/>
                <a:headEnd type="none" w="med" len="med"/>
                <a:tailEnd type="none" w="med" len="med"/>
              </a:ln>
              <a:effectLst/>
            </p:spPr>
          </p:cxnSp>
          <p:sp>
            <p:nvSpPr>
              <p:cNvPr id="12" name="Rectangle 11"/>
              <p:cNvSpPr/>
              <p:nvPr/>
            </p:nvSpPr>
            <p:spPr bwMode="auto">
              <a:xfrm>
                <a:off x="1881167" y="3370836"/>
                <a:ext cx="571503" cy="357190"/>
              </a:xfrm>
              <a:prstGeom prst="rect">
                <a:avLst/>
              </a:prstGeom>
              <a:gradFill>
                <a:gsLst>
                  <a:gs pos="0">
                    <a:srgbClr val="FFCCCC"/>
                  </a:gs>
                  <a:gs pos="25000">
                    <a:srgbClr val="FF9999"/>
                  </a:gs>
                  <a:gs pos="75000">
                    <a:srgbClr val="FF5050"/>
                  </a:gs>
                  <a:gs pos="100000">
                    <a:schemeClr val="accent2">
                      <a:lumMod val="40000"/>
                      <a:lumOff val="60000"/>
                    </a:schemeClr>
                  </a:gs>
                </a:gsLst>
                <a:lin ang="0" scaled="1"/>
              </a:gradFill>
              <a:ln w="9525" cap="flat" cmpd="sng" algn="ctr">
                <a:noFill/>
                <a:prstDash val="solid"/>
                <a:miter lim="800000"/>
                <a:headEnd type="none" w="med" len="med"/>
                <a:tailEnd type="none" w="med" len="med"/>
              </a:ln>
              <a:effectLst/>
            </p:spPr>
            <p:txBody>
              <a:bodyPr vert="horz" wrap="none" lIns="91440" tIns="45720" rIns="91440" bIns="45720" numCol="1" rtlCol="0" anchor="t" anchorCtr="0" compatLnSpc="1">
                <a:prstTxWarp prst="textNoShape">
                  <a:avLst/>
                </a:prstTxWarp>
              </a:bodyPr>
              <a:lstStyle/>
              <a:p>
                <a:pPr marL="0" marR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endParaRPr kumimoji="0" lang="en-US" sz="2400" b="0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Tahoma" pitchFamily="34" charset="0"/>
                </a:endParaRPr>
              </a:p>
            </p:txBody>
          </p:sp>
          <p:cxnSp>
            <p:nvCxnSpPr>
              <p:cNvPr id="13" name="Straight Connector 12"/>
              <p:cNvCxnSpPr/>
              <p:nvPr/>
            </p:nvCxnSpPr>
            <p:spPr bwMode="auto">
              <a:xfrm>
                <a:off x="1881166" y="3741016"/>
                <a:ext cx="10333808" cy="1588"/>
              </a:xfrm>
              <a:prstGeom prst="line">
                <a:avLst/>
              </a:prstGeom>
              <a:solidFill>
                <a:schemeClr val="accent1"/>
              </a:solidFill>
              <a:ln w="31750" cap="flat" cmpd="sng" algn="ctr">
                <a:solidFill>
                  <a:schemeClr val="tx1"/>
                </a:solidFill>
                <a:prstDash val="solid"/>
                <a:miter lim="800000"/>
                <a:headEnd type="none" w="med" len="med"/>
                <a:tailEnd type="none" w="med" len="med"/>
              </a:ln>
              <a:effectLst/>
            </p:spPr>
          </p:cxnSp>
        </p:grpSp>
        <p:sp>
          <p:nvSpPr>
            <p:cNvPr id="6" name="Rectangle 5"/>
            <p:cNvSpPr/>
            <p:nvPr/>
          </p:nvSpPr>
          <p:spPr>
            <a:xfrm>
              <a:off x="9296400" y="838200"/>
              <a:ext cx="152400" cy="76200"/>
            </a:xfrm>
            <a:prstGeom prst="rect">
              <a:avLst/>
            </a:prstGeom>
            <a:solidFill>
              <a:schemeClr val="tx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" name="Rectangle 6"/>
            <p:cNvSpPr/>
            <p:nvPr/>
          </p:nvSpPr>
          <p:spPr>
            <a:xfrm>
              <a:off x="9067800" y="838200"/>
              <a:ext cx="152400" cy="76200"/>
            </a:xfrm>
            <a:prstGeom prst="rect">
              <a:avLst/>
            </a:prstGeom>
            <a:solidFill>
              <a:schemeClr val="tx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8" name="Rectangle 7"/>
            <p:cNvSpPr/>
            <p:nvPr/>
          </p:nvSpPr>
          <p:spPr>
            <a:xfrm>
              <a:off x="9525000" y="838200"/>
              <a:ext cx="152400" cy="76200"/>
            </a:xfrm>
            <a:prstGeom prst="rect">
              <a:avLst/>
            </a:prstGeom>
            <a:solidFill>
              <a:schemeClr val="tx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4" name="Title 1"/>
          <p:cNvSpPr txBox="1">
            <a:spLocks/>
          </p:cNvSpPr>
          <p:nvPr/>
        </p:nvSpPr>
        <p:spPr>
          <a:xfrm>
            <a:off x="723900" y="152400"/>
            <a:ext cx="8420100" cy="9144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7500"/>
          </a:bodyPr>
          <a:lstStyle/>
          <a:p>
            <a:pPr lvl="0" algn="ctr">
              <a:spcBef>
                <a:spcPct val="0"/>
              </a:spcBef>
              <a:defRPr/>
            </a:pPr>
            <a:r>
              <a:rPr lang="en-US" sz="44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KẾT CẤU </a:t>
            </a:r>
            <a:r>
              <a:rPr lang="en-US" sz="44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BÀI</a:t>
            </a:r>
            <a:endParaRPr kumimoji="0" lang="en-US" sz="4400" b="1" i="0" u="none" strike="noStrike" kern="1200" cap="none" spc="0" normalizeH="0" baseline="0" noProof="0" dirty="0" smtClean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5D116D-0906-4D98-BB11-2E821E141193}" type="slidenum">
              <a:rPr lang="en-US" smtClean="0"/>
              <a:pPr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102823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72994" y="1327150"/>
            <a:ext cx="8077201" cy="4953000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US" sz="2800" dirty="0" smtClean="0">
                <a:solidFill>
                  <a:srgbClr val="000099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“</a:t>
            </a:r>
            <a:r>
              <a:rPr lang="en-US" sz="2800" dirty="0" err="1" smtClean="0">
                <a:solidFill>
                  <a:srgbClr val="000099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Nghe</a:t>
            </a:r>
            <a:r>
              <a:rPr lang="en-US" sz="2800" dirty="0" smtClean="0">
                <a:solidFill>
                  <a:srgbClr val="000099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99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là</a:t>
            </a:r>
            <a:r>
              <a:rPr lang="en-US" sz="2800" dirty="0">
                <a:solidFill>
                  <a:srgbClr val="000099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99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nhận</a:t>
            </a:r>
            <a:r>
              <a:rPr lang="en-US" sz="2800" dirty="0">
                <a:solidFill>
                  <a:srgbClr val="000099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99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được</a:t>
            </a:r>
            <a:r>
              <a:rPr lang="en-US" sz="2800" dirty="0">
                <a:solidFill>
                  <a:srgbClr val="000099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99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tiếng</a:t>
            </a:r>
            <a:r>
              <a:rPr lang="en-US" sz="2800" dirty="0">
                <a:solidFill>
                  <a:srgbClr val="000099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99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bằng</a:t>
            </a:r>
            <a:r>
              <a:rPr lang="en-US" sz="2800" dirty="0">
                <a:solidFill>
                  <a:srgbClr val="000099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 tai, </a:t>
            </a:r>
            <a:r>
              <a:rPr lang="en-US" sz="2800" dirty="0" err="1">
                <a:solidFill>
                  <a:srgbClr val="000099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là</a:t>
            </a:r>
            <a:r>
              <a:rPr lang="en-US" sz="2800" dirty="0">
                <a:solidFill>
                  <a:srgbClr val="000099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99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sự</a:t>
            </a:r>
            <a:r>
              <a:rPr lang="en-US" sz="2800" dirty="0">
                <a:solidFill>
                  <a:srgbClr val="000099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99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cảm</a:t>
            </a:r>
            <a:r>
              <a:rPr lang="en-US" sz="2800" dirty="0">
                <a:solidFill>
                  <a:srgbClr val="000099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99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nhận</a:t>
            </a:r>
            <a:r>
              <a:rPr lang="en-US" sz="2800" dirty="0">
                <a:solidFill>
                  <a:srgbClr val="000099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99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được</a:t>
            </a:r>
            <a:r>
              <a:rPr lang="en-US" sz="2800" dirty="0">
                <a:solidFill>
                  <a:srgbClr val="000099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99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bằng</a:t>
            </a:r>
            <a:r>
              <a:rPr lang="en-US" sz="2800" dirty="0">
                <a:solidFill>
                  <a:srgbClr val="000099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 tai ý </a:t>
            </a:r>
            <a:r>
              <a:rPr lang="en-US" sz="2800" dirty="0" err="1">
                <a:solidFill>
                  <a:srgbClr val="000099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người</a:t>
            </a:r>
            <a:r>
              <a:rPr lang="en-US" sz="2800" dirty="0">
                <a:solidFill>
                  <a:srgbClr val="000099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0099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nói</a:t>
            </a:r>
            <a:r>
              <a:rPr lang="en-US" sz="2800" dirty="0" smtClean="0">
                <a:solidFill>
                  <a:srgbClr val="000099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.” </a:t>
            </a:r>
          </a:p>
          <a:p>
            <a:pPr marL="0" indent="0">
              <a:buNone/>
            </a:pPr>
            <a:r>
              <a:rPr lang="en-US" sz="2800" dirty="0" smtClean="0">
                <a:solidFill>
                  <a:srgbClr val="000099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(</a:t>
            </a:r>
            <a:r>
              <a:rPr lang="en-US" sz="2800" dirty="0" err="1">
                <a:solidFill>
                  <a:srgbClr val="000099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GS.Nguyễn</a:t>
            </a:r>
            <a:r>
              <a:rPr lang="en-US" sz="2800" dirty="0">
                <a:solidFill>
                  <a:srgbClr val="000099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99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Lân</a:t>
            </a:r>
            <a:r>
              <a:rPr lang="en-US" sz="2800" dirty="0">
                <a:solidFill>
                  <a:srgbClr val="000099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, </a:t>
            </a:r>
            <a:r>
              <a:rPr lang="en-US" sz="2800" dirty="0" err="1">
                <a:solidFill>
                  <a:srgbClr val="000099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Từ</a:t>
            </a:r>
            <a:r>
              <a:rPr lang="en-US" sz="2800" dirty="0">
                <a:solidFill>
                  <a:srgbClr val="000099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99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điển</a:t>
            </a:r>
            <a:r>
              <a:rPr lang="en-US" sz="2800" dirty="0">
                <a:solidFill>
                  <a:srgbClr val="000099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99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từ</a:t>
            </a:r>
            <a:r>
              <a:rPr lang="en-US" sz="2800" dirty="0">
                <a:solidFill>
                  <a:srgbClr val="000099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99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và</a:t>
            </a:r>
            <a:r>
              <a:rPr lang="en-US" sz="2800" dirty="0">
                <a:solidFill>
                  <a:srgbClr val="000099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99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ngữ</a:t>
            </a:r>
            <a:r>
              <a:rPr lang="en-US" sz="2800" dirty="0">
                <a:solidFill>
                  <a:srgbClr val="000099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0099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Việt</a:t>
            </a:r>
            <a:r>
              <a:rPr lang="en-US" sz="2800" dirty="0" smtClean="0">
                <a:solidFill>
                  <a:srgbClr val="000099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>
                <a:solidFill>
                  <a:srgbClr val="000099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Nam, tr. 1249</a:t>
            </a:r>
            <a:r>
              <a:rPr lang="en-US" sz="2800" dirty="0" smtClean="0">
                <a:solidFill>
                  <a:srgbClr val="000099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)</a:t>
            </a:r>
          </a:p>
          <a:p>
            <a:endParaRPr lang="en-US" sz="2800" dirty="0">
              <a:solidFill>
                <a:srgbClr val="000099"/>
              </a:solidFill>
              <a:latin typeface="Times New Roman" panose="02020603050405020304" pitchFamily="18" charset="0"/>
              <a:ea typeface="Tahoma" panose="020B0604030504040204" pitchFamily="34" charset="0"/>
              <a:cs typeface="Times New Roman" panose="02020603050405020304" pitchFamily="18" charset="0"/>
            </a:endParaRPr>
          </a:p>
        </p:txBody>
      </p:sp>
      <p:grpSp>
        <p:nvGrpSpPr>
          <p:cNvPr id="4" name="Group 14"/>
          <p:cNvGrpSpPr/>
          <p:nvPr/>
        </p:nvGrpSpPr>
        <p:grpSpPr>
          <a:xfrm>
            <a:off x="228601" y="152400"/>
            <a:ext cx="9448800" cy="914400"/>
            <a:chOff x="228600" y="152400"/>
            <a:chExt cx="9448800" cy="914400"/>
          </a:xfrm>
        </p:grpSpPr>
        <p:grpSp>
          <p:nvGrpSpPr>
            <p:cNvPr id="5" name="Group 5"/>
            <p:cNvGrpSpPr/>
            <p:nvPr/>
          </p:nvGrpSpPr>
          <p:grpSpPr>
            <a:xfrm>
              <a:off x="228600" y="152400"/>
              <a:ext cx="8653522" cy="914400"/>
              <a:chOff x="1881166" y="2979016"/>
              <a:chExt cx="10333808" cy="914400"/>
            </a:xfrm>
          </p:grpSpPr>
          <p:sp>
            <p:nvSpPr>
              <p:cNvPr id="9" name="Rectangle 8"/>
              <p:cNvSpPr/>
              <p:nvPr/>
            </p:nvSpPr>
            <p:spPr bwMode="auto">
              <a:xfrm>
                <a:off x="2166918" y="3131416"/>
                <a:ext cx="642942" cy="453734"/>
              </a:xfrm>
              <a:prstGeom prst="rect">
                <a:avLst/>
              </a:prstGeom>
              <a:gradFill flip="none" rotWithShape="1">
                <a:gsLst>
                  <a:gs pos="0">
                    <a:srgbClr val="FFCF01"/>
                  </a:gs>
                  <a:gs pos="25000">
                    <a:srgbClr val="FFC000"/>
                  </a:gs>
                  <a:gs pos="75000">
                    <a:srgbClr val="FFFF00"/>
                  </a:gs>
                  <a:gs pos="100000">
                    <a:srgbClr val="FFFF99"/>
                  </a:gs>
                </a:gsLst>
                <a:lin ang="0" scaled="1"/>
                <a:tileRect/>
              </a:gradFill>
              <a:ln w="9525" cap="flat" cmpd="sng" algn="ctr">
                <a:noFill/>
                <a:prstDash val="solid"/>
                <a:miter lim="800000"/>
                <a:headEnd type="none" w="med" len="med"/>
                <a:tailEnd type="none" w="med" len="med"/>
              </a:ln>
              <a:effectLst/>
            </p:spPr>
            <p:txBody>
              <a:bodyPr vert="horz" wrap="none" lIns="91440" tIns="45720" rIns="91440" bIns="45720" numCol="1" rtlCol="0" anchor="t" anchorCtr="0" compatLnSpc="1">
                <a:prstTxWarp prst="textNoShape">
                  <a:avLst/>
                </a:prstTxWarp>
              </a:bodyPr>
              <a:lstStyle/>
              <a:p>
                <a:pPr marL="0" marR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endParaRPr kumimoji="0" lang="en-US" sz="2400" b="0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Tahoma" pitchFamily="34" charset="0"/>
                </a:endParaRPr>
              </a:p>
            </p:txBody>
          </p:sp>
          <p:sp>
            <p:nvSpPr>
              <p:cNvPr id="10" name="Rectangle 9"/>
              <p:cNvSpPr/>
              <p:nvPr/>
            </p:nvSpPr>
            <p:spPr bwMode="auto">
              <a:xfrm>
                <a:off x="2381232" y="3513712"/>
                <a:ext cx="571504" cy="357190"/>
              </a:xfrm>
              <a:prstGeom prst="rect">
                <a:avLst/>
              </a:prstGeom>
              <a:gradFill>
                <a:gsLst>
                  <a:gs pos="0">
                    <a:schemeClr val="tx2">
                      <a:lumMod val="60000"/>
                      <a:lumOff val="40000"/>
                    </a:schemeClr>
                  </a:gs>
                  <a:gs pos="25000">
                    <a:srgbClr val="3333CC"/>
                  </a:gs>
                  <a:gs pos="75000">
                    <a:srgbClr val="0000CC"/>
                  </a:gs>
                  <a:gs pos="100000">
                    <a:srgbClr val="005CBF"/>
                  </a:gs>
                </a:gsLst>
                <a:lin ang="10800000" scaled="0"/>
              </a:gradFill>
              <a:ln w="9525" cap="flat" cmpd="sng" algn="ctr">
                <a:noFill/>
                <a:prstDash val="solid"/>
                <a:miter lim="800000"/>
                <a:headEnd type="none" w="med" len="med"/>
                <a:tailEnd type="none" w="med" len="med"/>
              </a:ln>
              <a:effectLst/>
            </p:spPr>
            <p:txBody>
              <a:bodyPr vert="horz" wrap="none" lIns="91440" tIns="45720" rIns="91440" bIns="45720" numCol="1" rtlCol="0" anchor="t" anchorCtr="0" compatLnSpc="1">
                <a:prstTxWarp prst="textNoShape">
                  <a:avLst/>
                </a:prstTxWarp>
              </a:bodyPr>
              <a:lstStyle/>
              <a:p>
                <a:pPr marL="0" marR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endParaRPr kumimoji="0" lang="en-US" sz="2400" b="0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Tahoma" pitchFamily="34" charset="0"/>
                </a:endParaRPr>
              </a:p>
            </p:txBody>
          </p:sp>
          <p:cxnSp>
            <p:nvCxnSpPr>
              <p:cNvPr id="11" name="Straight Connector 10"/>
              <p:cNvCxnSpPr/>
              <p:nvPr/>
            </p:nvCxnSpPr>
            <p:spPr bwMode="auto">
              <a:xfrm rot="16200000" flipH="1">
                <a:off x="2068496" y="3436216"/>
                <a:ext cx="914400" cy="0"/>
              </a:xfrm>
              <a:prstGeom prst="line">
                <a:avLst/>
              </a:prstGeom>
              <a:solidFill>
                <a:schemeClr val="accent1"/>
              </a:solidFill>
              <a:ln w="28575" cap="flat" cmpd="sng" algn="ctr">
                <a:solidFill>
                  <a:schemeClr val="tx1"/>
                </a:solidFill>
                <a:prstDash val="solid"/>
                <a:miter lim="800000"/>
                <a:headEnd type="none" w="med" len="med"/>
                <a:tailEnd type="none" w="med" len="med"/>
              </a:ln>
              <a:effectLst/>
            </p:spPr>
          </p:cxnSp>
          <p:sp>
            <p:nvSpPr>
              <p:cNvPr id="12" name="Rectangle 11"/>
              <p:cNvSpPr/>
              <p:nvPr/>
            </p:nvSpPr>
            <p:spPr bwMode="auto">
              <a:xfrm>
                <a:off x="1881167" y="3370836"/>
                <a:ext cx="571503" cy="357190"/>
              </a:xfrm>
              <a:prstGeom prst="rect">
                <a:avLst/>
              </a:prstGeom>
              <a:gradFill>
                <a:gsLst>
                  <a:gs pos="0">
                    <a:srgbClr val="FFCCCC"/>
                  </a:gs>
                  <a:gs pos="25000">
                    <a:srgbClr val="FF9999"/>
                  </a:gs>
                  <a:gs pos="75000">
                    <a:srgbClr val="FF5050"/>
                  </a:gs>
                  <a:gs pos="100000">
                    <a:schemeClr val="accent2">
                      <a:lumMod val="40000"/>
                      <a:lumOff val="60000"/>
                    </a:schemeClr>
                  </a:gs>
                </a:gsLst>
                <a:lin ang="0" scaled="1"/>
              </a:gradFill>
              <a:ln w="9525" cap="flat" cmpd="sng" algn="ctr">
                <a:noFill/>
                <a:prstDash val="solid"/>
                <a:miter lim="800000"/>
                <a:headEnd type="none" w="med" len="med"/>
                <a:tailEnd type="none" w="med" len="med"/>
              </a:ln>
              <a:effectLst/>
            </p:spPr>
            <p:txBody>
              <a:bodyPr vert="horz" wrap="none" lIns="91440" tIns="45720" rIns="91440" bIns="45720" numCol="1" rtlCol="0" anchor="t" anchorCtr="0" compatLnSpc="1">
                <a:prstTxWarp prst="textNoShape">
                  <a:avLst/>
                </a:prstTxWarp>
              </a:bodyPr>
              <a:lstStyle/>
              <a:p>
                <a:pPr marL="0" marR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endParaRPr kumimoji="0" lang="en-US" sz="2400" b="0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Tahoma" pitchFamily="34" charset="0"/>
                </a:endParaRPr>
              </a:p>
            </p:txBody>
          </p:sp>
          <p:cxnSp>
            <p:nvCxnSpPr>
              <p:cNvPr id="13" name="Straight Connector 12"/>
              <p:cNvCxnSpPr/>
              <p:nvPr/>
            </p:nvCxnSpPr>
            <p:spPr bwMode="auto">
              <a:xfrm>
                <a:off x="1881166" y="3741016"/>
                <a:ext cx="10333808" cy="1588"/>
              </a:xfrm>
              <a:prstGeom prst="line">
                <a:avLst/>
              </a:prstGeom>
              <a:solidFill>
                <a:schemeClr val="accent1"/>
              </a:solidFill>
              <a:ln w="31750" cap="flat" cmpd="sng" algn="ctr">
                <a:solidFill>
                  <a:schemeClr val="tx1"/>
                </a:solidFill>
                <a:prstDash val="solid"/>
                <a:miter lim="800000"/>
                <a:headEnd type="none" w="med" len="med"/>
                <a:tailEnd type="none" w="med" len="med"/>
              </a:ln>
              <a:effectLst/>
            </p:spPr>
          </p:cxnSp>
        </p:grpSp>
        <p:sp>
          <p:nvSpPr>
            <p:cNvPr id="6" name="Rectangle 5"/>
            <p:cNvSpPr/>
            <p:nvPr/>
          </p:nvSpPr>
          <p:spPr>
            <a:xfrm>
              <a:off x="9296400" y="838200"/>
              <a:ext cx="152400" cy="76200"/>
            </a:xfrm>
            <a:prstGeom prst="rect">
              <a:avLst/>
            </a:prstGeom>
            <a:solidFill>
              <a:schemeClr val="tx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" name="Rectangle 6"/>
            <p:cNvSpPr/>
            <p:nvPr/>
          </p:nvSpPr>
          <p:spPr>
            <a:xfrm>
              <a:off x="9067800" y="838200"/>
              <a:ext cx="152400" cy="76200"/>
            </a:xfrm>
            <a:prstGeom prst="rect">
              <a:avLst/>
            </a:prstGeom>
            <a:solidFill>
              <a:schemeClr val="tx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8" name="Rectangle 7"/>
            <p:cNvSpPr/>
            <p:nvPr/>
          </p:nvSpPr>
          <p:spPr>
            <a:xfrm>
              <a:off x="9525000" y="838200"/>
              <a:ext cx="152400" cy="76200"/>
            </a:xfrm>
            <a:prstGeom prst="rect">
              <a:avLst/>
            </a:prstGeom>
            <a:solidFill>
              <a:schemeClr val="tx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4" name="Title 1"/>
          <p:cNvSpPr txBox="1">
            <a:spLocks/>
          </p:cNvSpPr>
          <p:nvPr/>
        </p:nvSpPr>
        <p:spPr>
          <a:xfrm>
            <a:off x="1333500" y="228600"/>
            <a:ext cx="8420100" cy="9144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7500"/>
          </a:bodyPr>
          <a:lstStyle/>
          <a:p>
            <a:r>
              <a:rPr lang="en-US" sz="29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1. </a:t>
            </a:r>
            <a:r>
              <a:rPr lang="en-US" sz="29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NGHE VÀ HIỂU CÓ HIỆU QUẢ</a:t>
            </a: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5D116D-0906-4D98-BB11-2E821E141193}" type="slidenum">
              <a:rPr lang="en-US" smtClean="0"/>
              <a:pPr/>
              <a:t>6</a:t>
            </a:fld>
            <a:endParaRPr lang="en-US"/>
          </a:p>
        </p:txBody>
      </p:sp>
      <p:pic>
        <p:nvPicPr>
          <p:cNvPr id="1026" name="Picture 2" descr="http://terryodell.com/wp-content/uploads/2013/09/ear-clip-art-14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19400" y="3200400"/>
            <a:ext cx="2400300" cy="2857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285047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0999" y="1219200"/>
            <a:ext cx="8077201" cy="4953000"/>
          </a:xfrm>
        </p:spPr>
        <p:txBody>
          <a:bodyPr>
            <a:noAutofit/>
          </a:bodyPr>
          <a:lstStyle/>
          <a:p>
            <a:pPr marL="0" indent="0">
              <a:lnSpc>
                <a:spcPct val="120000"/>
              </a:lnSpc>
              <a:spcBef>
                <a:spcPts val="0"/>
              </a:spcBef>
              <a:buNone/>
            </a:pPr>
            <a:r>
              <a:rPr lang="en-US" sz="2800" dirty="0" err="1" smtClean="0">
                <a:solidFill>
                  <a:srgbClr val="000099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Trong</a:t>
            </a:r>
            <a:r>
              <a:rPr lang="en-US" sz="2800" dirty="0" smtClean="0">
                <a:solidFill>
                  <a:srgbClr val="000099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99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giao</a:t>
            </a:r>
            <a:r>
              <a:rPr lang="en-US" sz="2800" dirty="0">
                <a:solidFill>
                  <a:srgbClr val="000099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99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tiếp</a:t>
            </a:r>
            <a:r>
              <a:rPr lang="en-US" sz="2800" dirty="0">
                <a:solidFill>
                  <a:srgbClr val="000099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, </a:t>
            </a:r>
            <a:r>
              <a:rPr lang="en-US" sz="2800" dirty="0" err="1">
                <a:solidFill>
                  <a:srgbClr val="000099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tùy</a:t>
            </a:r>
            <a:r>
              <a:rPr lang="en-US" sz="2800" dirty="0">
                <a:solidFill>
                  <a:srgbClr val="000099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99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vào</a:t>
            </a:r>
            <a:r>
              <a:rPr lang="en-US" sz="2800" dirty="0">
                <a:solidFill>
                  <a:srgbClr val="000099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99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hoàn</a:t>
            </a:r>
            <a:r>
              <a:rPr lang="en-US" sz="2800" dirty="0">
                <a:solidFill>
                  <a:srgbClr val="000099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99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cảnh</a:t>
            </a:r>
            <a:r>
              <a:rPr lang="en-US" sz="2800" dirty="0">
                <a:solidFill>
                  <a:srgbClr val="000099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99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cụ</a:t>
            </a:r>
            <a:r>
              <a:rPr lang="en-US" sz="2800" dirty="0">
                <a:solidFill>
                  <a:srgbClr val="000099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99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thể</a:t>
            </a:r>
            <a:r>
              <a:rPr lang="en-US" sz="2800" dirty="0">
                <a:solidFill>
                  <a:srgbClr val="000099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, </a:t>
            </a:r>
            <a:r>
              <a:rPr lang="en-US" sz="2800" dirty="0" err="1">
                <a:solidFill>
                  <a:srgbClr val="000099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sẽ</a:t>
            </a:r>
            <a:r>
              <a:rPr lang="en-US" sz="2800" dirty="0">
                <a:solidFill>
                  <a:srgbClr val="000099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99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có</a:t>
            </a:r>
            <a:r>
              <a:rPr lang="en-US" sz="2800" dirty="0">
                <a:solidFill>
                  <a:srgbClr val="000099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99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những</a:t>
            </a:r>
            <a:r>
              <a:rPr lang="en-US" sz="2800" dirty="0">
                <a:solidFill>
                  <a:srgbClr val="000099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99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mức</a:t>
            </a:r>
            <a:r>
              <a:rPr lang="en-US" sz="2800" dirty="0">
                <a:solidFill>
                  <a:srgbClr val="000099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99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độ</a:t>
            </a:r>
            <a:r>
              <a:rPr lang="en-US" sz="2800" dirty="0">
                <a:solidFill>
                  <a:srgbClr val="000099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99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nghe</a:t>
            </a:r>
            <a:r>
              <a:rPr lang="en-US" sz="2800" dirty="0">
                <a:solidFill>
                  <a:srgbClr val="000099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99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khác</a:t>
            </a:r>
            <a:r>
              <a:rPr lang="en-US" sz="2800" dirty="0">
                <a:solidFill>
                  <a:srgbClr val="000099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99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nhau</a:t>
            </a:r>
            <a:r>
              <a:rPr lang="en-US" sz="2800" dirty="0">
                <a:solidFill>
                  <a:srgbClr val="000099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:</a:t>
            </a:r>
          </a:p>
          <a:p>
            <a:pPr lvl="0">
              <a:lnSpc>
                <a:spcPct val="120000"/>
              </a:lnSpc>
              <a:spcBef>
                <a:spcPts val="0"/>
              </a:spcBef>
              <a:buFont typeface="Wingdings" panose="05000000000000000000" pitchFamily="2" charset="2"/>
              <a:buChar char="ü"/>
            </a:pPr>
            <a:r>
              <a:rPr lang="en-US" sz="2800" dirty="0" err="1">
                <a:solidFill>
                  <a:srgbClr val="000099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Không</a:t>
            </a:r>
            <a:r>
              <a:rPr lang="en-US" sz="2800" dirty="0">
                <a:solidFill>
                  <a:srgbClr val="000099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99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nghe</a:t>
            </a:r>
            <a:endParaRPr lang="en-US" sz="2800" dirty="0">
              <a:solidFill>
                <a:srgbClr val="000099"/>
              </a:solidFill>
              <a:latin typeface="Times New Roman" panose="02020603050405020304" pitchFamily="18" charset="0"/>
              <a:ea typeface="Tahoma" panose="020B0604030504040204" pitchFamily="34" charset="0"/>
              <a:cs typeface="Times New Roman" panose="02020603050405020304" pitchFamily="18" charset="0"/>
            </a:endParaRPr>
          </a:p>
          <a:p>
            <a:pPr lvl="0">
              <a:lnSpc>
                <a:spcPct val="120000"/>
              </a:lnSpc>
              <a:spcBef>
                <a:spcPts val="0"/>
              </a:spcBef>
              <a:buFont typeface="Wingdings" panose="05000000000000000000" pitchFamily="2" charset="2"/>
              <a:buChar char="ü"/>
            </a:pPr>
            <a:r>
              <a:rPr lang="en-US" sz="2800" dirty="0" err="1">
                <a:solidFill>
                  <a:srgbClr val="000099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Nghe</a:t>
            </a:r>
            <a:r>
              <a:rPr lang="en-US" sz="2800" dirty="0">
                <a:solidFill>
                  <a:srgbClr val="000099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99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giả</a:t>
            </a:r>
            <a:r>
              <a:rPr lang="en-US" sz="2800" dirty="0">
                <a:solidFill>
                  <a:srgbClr val="000099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99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vờ</a:t>
            </a:r>
            <a:endParaRPr lang="en-US" sz="2800" dirty="0">
              <a:solidFill>
                <a:srgbClr val="000099"/>
              </a:solidFill>
              <a:latin typeface="Times New Roman" panose="02020603050405020304" pitchFamily="18" charset="0"/>
              <a:ea typeface="Tahoma" panose="020B0604030504040204" pitchFamily="34" charset="0"/>
              <a:cs typeface="Times New Roman" panose="02020603050405020304" pitchFamily="18" charset="0"/>
            </a:endParaRPr>
          </a:p>
          <a:p>
            <a:pPr lvl="0">
              <a:lnSpc>
                <a:spcPct val="120000"/>
              </a:lnSpc>
              <a:spcBef>
                <a:spcPts val="0"/>
              </a:spcBef>
              <a:buFont typeface="Wingdings" panose="05000000000000000000" pitchFamily="2" charset="2"/>
              <a:buChar char="ü"/>
            </a:pPr>
            <a:r>
              <a:rPr lang="en-US" sz="2800" dirty="0" err="1">
                <a:solidFill>
                  <a:srgbClr val="000099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Nghe</a:t>
            </a:r>
            <a:r>
              <a:rPr lang="en-US" sz="2800" dirty="0">
                <a:solidFill>
                  <a:srgbClr val="000099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99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có</a:t>
            </a:r>
            <a:r>
              <a:rPr lang="en-US" sz="2800" dirty="0">
                <a:solidFill>
                  <a:srgbClr val="000099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99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chọn</a:t>
            </a:r>
            <a:r>
              <a:rPr lang="en-US" sz="2800" dirty="0">
                <a:solidFill>
                  <a:srgbClr val="000099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99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lọc</a:t>
            </a:r>
            <a:endParaRPr lang="en-US" sz="2800" dirty="0">
              <a:solidFill>
                <a:srgbClr val="000099"/>
              </a:solidFill>
              <a:latin typeface="Times New Roman" panose="02020603050405020304" pitchFamily="18" charset="0"/>
              <a:ea typeface="Tahoma" panose="020B0604030504040204" pitchFamily="34" charset="0"/>
              <a:cs typeface="Times New Roman" panose="02020603050405020304" pitchFamily="18" charset="0"/>
            </a:endParaRPr>
          </a:p>
          <a:p>
            <a:pPr lvl="0">
              <a:lnSpc>
                <a:spcPct val="120000"/>
              </a:lnSpc>
              <a:spcBef>
                <a:spcPts val="0"/>
              </a:spcBef>
              <a:buFont typeface="Wingdings" panose="05000000000000000000" pitchFamily="2" charset="2"/>
              <a:buChar char="ü"/>
            </a:pPr>
            <a:r>
              <a:rPr lang="en-US" sz="2800" dirty="0" err="1">
                <a:solidFill>
                  <a:srgbClr val="000099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Nghe</a:t>
            </a:r>
            <a:r>
              <a:rPr lang="en-US" sz="2800" dirty="0">
                <a:solidFill>
                  <a:srgbClr val="000099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99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chăm</a:t>
            </a:r>
            <a:r>
              <a:rPr lang="en-US" sz="2800" dirty="0">
                <a:solidFill>
                  <a:srgbClr val="000099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99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chú</a:t>
            </a:r>
            <a:r>
              <a:rPr lang="en-US" sz="2800" dirty="0">
                <a:solidFill>
                  <a:srgbClr val="000099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/ </a:t>
            </a:r>
            <a:r>
              <a:rPr lang="en-US" sz="2800" dirty="0" err="1">
                <a:solidFill>
                  <a:srgbClr val="000099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lắng</a:t>
            </a:r>
            <a:r>
              <a:rPr lang="en-US" sz="2800" dirty="0">
                <a:solidFill>
                  <a:srgbClr val="000099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99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nghe</a:t>
            </a:r>
            <a:endParaRPr lang="en-US" sz="2800" dirty="0">
              <a:solidFill>
                <a:srgbClr val="000099"/>
              </a:solidFill>
              <a:latin typeface="Times New Roman" panose="02020603050405020304" pitchFamily="18" charset="0"/>
              <a:ea typeface="Tahoma" panose="020B0604030504040204" pitchFamily="34" charset="0"/>
              <a:cs typeface="Times New Roman" panose="02020603050405020304" pitchFamily="18" charset="0"/>
            </a:endParaRPr>
          </a:p>
          <a:p>
            <a:pPr lvl="0">
              <a:lnSpc>
                <a:spcPct val="120000"/>
              </a:lnSpc>
              <a:spcBef>
                <a:spcPts val="0"/>
              </a:spcBef>
              <a:buFont typeface="Wingdings" panose="05000000000000000000" pitchFamily="2" charset="2"/>
              <a:buChar char="ü"/>
            </a:pPr>
            <a:r>
              <a:rPr lang="en-US" sz="2800" dirty="0" err="1">
                <a:solidFill>
                  <a:srgbClr val="000099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Nghe</a:t>
            </a:r>
            <a:r>
              <a:rPr lang="en-US" sz="2800" dirty="0">
                <a:solidFill>
                  <a:srgbClr val="000099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99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hiểu</a:t>
            </a:r>
            <a:r>
              <a:rPr lang="en-US" sz="2800" dirty="0">
                <a:solidFill>
                  <a:srgbClr val="000099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99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có</a:t>
            </a:r>
            <a:r>
              <a:rPr lang="en-US" sz="2800" dirty="0">
                <a:solidFill>
                  <a:srgbClr val="000099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99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hiệu</a:t>
            </a:r>
            <a:r>
              <a:rPr lang="en-US" sz="2800" dirty="0">
                <a:solidFill>
                  <a:srgbClr val="000099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99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quả</a:t>
            </a:r>
            <a:r>
              <a:rPr lang="en-US" sz="2800" dirty="0">
                <a:solidFill>
                  <a:srgbClr val="000099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 / </a:t>
            </a:r>
            <a:r>
              <a:rPr lang="en-US" sz="2800" dirty="0" err="1">
                <a:solidFill>
                  <a:srgbClr val="000099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nghe</a:t>
            </a:r>
            <a:r>
              <a:rPr lang="en-US" sz="2800" dirty="0">
                <a:solidFill>
                  <a:srgbClr val="000099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99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thấu</a:t>
            </a:r>
            <a:r>
              <a:rPr lang="en-US" sz="2800" dirty="0">
                <a:solidFill>
                  <a:srgbClr val="000099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0099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cảm</a:t>
            </a:r>
            <a:r>
              <a:rPr lang="en-US" sz="2800" dirty="0">
                <a:solidFill>
                  <a:srgbClr val="000099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smtClean="0">
                <a:solidFill>
                  <a:srgbClr val="C00000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*</a:t>
            </a:r>
            <a:endParaRPr lang="en-US" sz="2800" dirty="0">
              <a:solidFill>
                <a:srgbClr val="C00000"/>
              </a:solidFill>
              <a:latin typeface="Times New Roman" panose="02020603050405020304" pitchFamily="18" charset="0"/>
              <a:ea typeface="Tahoma" panose="020B0604030504040204" pitchFamily="34" charset="0"/>
              <a:cs typeface="Times New Roman" panose="02020603050405020304" pitchFamily="18" charset="0"/>
            </a:endParaRPr>
          </a:p>
        </p:txBody>
      </p:sp>
      <p:grpSp>
        <p:nvGrpSpPr>
          <p:cNvPr id="4" name="Group 14"/>
          <p:cNvGrpSpPr/>
          <p:nvPr/>
        </p:nvGrpSpPr>
        <p:grpSpPr>
          <a:xfrm>
            <a:off x="228601" y="152400"/>
            <a:ext cx="9448800" cy="914400"/>
            <a:chOff x="228600" y="152400"/>
            <a:chExt cx="9448800" cy="914400"/>
          </a:xfrm>
        </p:grpSpPr>
        <p:grpSp>
          <p:nvGrpSpPr>
            <p:cNvPr id="5" name="Group 5"/>
            <p:cNvGrpSpPr/>
            <p:nvPr/>
          </p:nvGrpSpPr>
          <p:grpSpPr>
            <a:xfrm>
              <a:off x="228600" y="152400"/>
              <a:ext cx="8653522" cy="914400"/>
              <a:chOff x="1881166" y="2979016"/>
              <a:chExt cx="10333808" cy="914400"/>
            </a:xfrm>
          </p:grpSpPr>
          <p:sp>
            <p:nvSpPr>
              <p:cNvPr id="9" name="Rectangle 8"/>
              <p:cNvSpPr/>
              <p:nvPr/>
            </p:nvSpPr>
            <p:spPr bwMode="auto">
              <a:xfrm>
                <a:off x="2166918" y="3131416"/>
                <a:ext cx="642942" cy="453734"/>
              </a:xfrm>
              <a:prstGeom prst="rect">
                <a:avLst/>
              </a:prstGeom>
              <a:gradFill flip="none" rotWithShape="1">
                <a:gsLst>
                  <a:gs pos="0">
                    <a:srgbClr val="FFCF01"/>
                  </a:gs>
                  <a:gs pos="25000">
                    <a:srgbClr val="FFC000"/>
                  </a:gs>
                  <a:gs pos="75000">
                    <a:srgbClr val="FFFF00"/>
                  </a:gs>
                  <a:gs pos="100000">
                    <a:srgbClr val="FFFF99"/>
                  </a:gs>
                </a:gsLst>
                <a:lin ang="0" scaled="1"/>
                <a:tileRect/>
              </a:gradFill>
              <a:ln w="9525" cap="flat" cmpd="sng" algn="ctr">
                <a:noFill/>
                <a:prstDash val="solid"/>
                <a:miter lim="800000"/>
                <a:headEnd type="none" w="med" len="med"/>
                <a:tailEnd type="none" w="med" len="med"/>
              </a:ln>
              <a:effectLst/>
            </p:spPr>
            <p:txBody>
              <a:bodyPr vert="horz" wrap="none" lIns="91440" tIns="45720" rIns="91440" bIns="45720" numCol="1" rtlCol="0" anchor="t" anchorCtr="0" compatLnSpc="1">
                <a:prstTxWarp prst="textNoShape">
                  <a:avLst/>
                </a:prstTxWarp>
              </a:bodyPr>
              <a:lstStyle/>
              <a:p>
                <a:pPr marL="0" marR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endParaRPr kumimoji="0" lang="en-US" sz="2400" b="0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Tahoma" pitchFamily="34" charset="0"/>
                </a:endParaRPr>
              </a:p>
            </p:txBody>
          </p:sp>
          <p:sp>
            <p:nvSpPr>
              <p:cNvPr id="10" name="Rectangle 9"/>
              <p:cNvSpPr/>
              <p:nvPr/>
            </p:nvSpPr>
            <p:spPr bwMode="auto">
              <a:xfrm>
                <a:off x="2381232" y="3513712"/>
                <a:ext cx="571504" cy="357190"/>
              </a:xfrm>
              <a:prstGeom prst="rect">
                <a:avLst/>
              </a:prstGeom>
              <a:gradFill>
                <a:gsLst>
                  <a:gs pos="0">
                    <a:schemeClr val="tx2">
                      <a:lumMod val="60000"/>
                      <a:lumOff val="40000"/>
                    </a:schemeClr>
                  </a:gs>
                  <a:gs pos="25000">
                    <a:srgbClr val="3333CC"/>
                  </a:gs>
                  <a:gs pos="75000">
                    <a:srgbClr val="0000CC"/>
                  </a:gs>
                  <a:gs pos="100000">
                    <a:srgbClr val="005CBF"/>
                  </a:gs>
                </a:gsLst>
                <a:lin ang="10800000" scaled="0"/>
              </a:gradFill>
              <a:ln w="9525" cap="flat" cmpd="sng" algn="ctr">
                <a:noFill/>
                <a:prstDash val="solid"/>
                <a:miter lim="800000"/>
                <a:headEnd type="none" w="med" len="med"/>
                <a:tailEnd type="none" w="med" len="med"/>
              </a:ln>
              <a:effectLst/>
            </p:spPr>
            <p:txBody>
              <a:bodyPr vert="horz" wrap="none" lIns="91440" tIns="45720" rIns="91440" bIns="45720" numCol="1" rtlCol="0" anchor="t" anchorCtr="0" compatLnSpc="1">
                <a:prstTxWarp prst="textNoShape">
                  <a:avLst/>
                </a:prstTxWarp>
              </a:bodyPr>
              <a:lstStyle/>
              <a:p>
                <a:pPr marL="0" marR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endParaRPr kumimoji="0" lang="en-US" sz="2400" b="0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Tahoma" pitchFamily="34" charset="0"/>
                </a:endParaRPr>
              </a:p>
            </p:txBody>
          </p:sp>
          <p:cxnSp>
            <p:nvCxnSpPr>
              <p:cNvPr id="11" name="Straight Connector 10"/>
              <p:cNvCxnSpPr/>
              <p:nvPr/>
            </p:nvCxnSpPr>
            <p:spPr bwMode="auto">
              <a:xfrm rot="16200000" flipH="1">
                <a:off x="2068496" y="3436216"/>
                <a:ext cx="914400" cy="0"/>
              </a:xfrm>
              <a:prstGeom prst="line">
                <a:avLst/>
              </a:prstGeom>
              <a:solidFill>
                <a:schemeClr val="accent1"/>
              </a:solidFill>
              <a:ln w="28575" cap="flat" cmpd="sng" algn="ctr">
                <a:solidFill>
                  <a:schemeClr val="tx1"/>
                </a:solidFill>
                <a:prstDash val="solid"/>
                <a:miter lim="800000"/>
                <a:headEnd type="none" w="med" len="med"/>
                <a:tailEnd type="none" w="med" len="med"/>
              </a:ln>
              <a:effectLst/>
            </p:spPr>
          </p:cxnSp>
          <p:sp>
            <p:nvSpPr>
              <p:cNvPr id="12" name="Rectangle 11"/>
              <p:cNvSpPr/>
              <p:nvPr/>
            </p:nvSpPr>
            <p:spPr bwMode="auto">
              <a:xfrm>
                <a:off x="1881167" y="3370836"/>
                <a:ext cx="571503" cy="357190"/>
              </a:xfrm>
              <a:prstGeom prst="rect">
                <a:avLst/>
              </a:prstGeom>
              <a:gradFill>
                <a:gsLst>
                  <a:gs pos="0">
                    <a:srgbClr val="FFCCCC"/>
                  </a:gs>
                  <a:gs pos="25000">
                    <a:srgbClr val="FF9999"/>
                  </a:gs>
                  <a:gs pos="75000">
                    <a:srgbClr val="FF5050"/>
                  </a:gs>
                  <a:gs pos="100000">
                    <a:schemeClr val="accent2">
                      <a:lumMod val="40000"/>
                      <a:lumOff val="60000"/>
                    </a:schemeClr>
                  </a:gs>
                </a:gsLst>
                <a:lin ang="0" scaled="1"/>
              </a:gradFill>
              <a:ln w="9525" cap="flat" cmpd="sng" algn="ctr">
                <a:noFill/>
                <a:prstDash val="solid"/>
                <a:miter lim="800000"/>
                <a:headEnd type="none" w="med" len="med"/>
                <a:tailEnd type="none" w="med" len="med"/>
              </a:ln>
              <a:effectLst/>
            </p:spPr>
            <p:txBody>
              <a:bodyPr vert="horz" wrap="none" lIns="91440" tIns="45720" rIns="91440" bIns="45720" numCol="1" rtlCol="0" anchor="t" anchorCtr="0" compatLnSpc="1">
                <a:prstTxWarp prst="textNoShape">
                  <a:avLst/>
                </a:prstTxWarp>
              </a:bodyPr>
              <a:lstStyle/>
              <a:p>
                <a:pPr marL="0" marR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endParaRPr kumimoji="0" lang="en-US" sz="2400" b="0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Tahoma" pitchFamily="34" charset="0"/>
                </a:endParaRPr>
              </a:p>
            </p:txBody>
          </p:sp>
          <p:cxnSp>
            <p:nvCxnSpPr>
              <p:cNvPr id="13" name="Straight Connector 12"/>
              <p:cNvCxnSpPr/>
              <p:nvPr/>
            </p:nvCxnSpPr>
            <p:spPr bwMode="auto">
              <a:xfrm>
                <a:off x="1881166" y="3741016"/>
                <a:ext cx="10333808" cy="1588"/>
              </a:xfrm>
              <a:prstGeom prst="line">
                <a:avLst/>
              </a:prstGeom>
              <a:solidFill>
                <a:schemeClr val="accent1"/>
              </a:solidFill>
              <a:ln w="31750" cap="flat" cmpd="sng" algn="ctr">
                <a:solidFill>
                  <a:schemeClr val="tx1"/>
                </a:solidFill>
                <a:prstDash val="solid"/>
                <a:miter lim="800000"/>
                <a:headEnd type="none" w="med" len="med"/>
                <a:tailEnd type="none" w="med" len="med"/>
              </a:ln>
              <a:effectLst/>
            </p:spPr>
          </p:cxnSp>
        </p:grpSp>
        <p:sp>
          <p:nvSpPr>
            <p:cNvPr id="6" name="Rectangle 5"/>
            <p:cNvSpPr/>
            <p:nvPr/>
          </p:nvSpPr>
          <p:spPr>
            <a:xfrm>
              <a:off x="9296400" y="838200"/>
              <a:ext cx="152400" cy="76200"/>
            </a:xfrm>
            <a:prstGeom prst="rect">
              <a:avLst/>
            </a:prstGeom>
            <a:solidFill>
              <a:schemeClr val="tx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" name="Rectangle 6"/>
            <p:cNvSpPr/>
            <p:nvPr/>
          </p:nvSpPr>
          <p:spPr>
            <a:xfrm>
              <a:off x="9067800" y="838200"/>
              <a:ext cx="152400" cy="76200"/>
            </a:xfrm>
            <a:prstGeom prst="rect">
              <a:avLst/>
            </a:prstGeom>
            <a:solidFill>
              <a:schemeClr val="tx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8" name="Rectangle 7"/>
            <p:cNvSpPr/>
            <p:nvPr/>
          </p:nvSpPr>
          <p:spPr>
            <a:xfrm>
              <a:off x="9525000" y="838200"/>
              <a:ext cx="152400" cy="76200"/>
            </a:xfrm>
            <a:prstGeom prst="rect">
              <a:avLst/>
            </a:prstGeom>
            <a:solidFill>
              <a:schemeClr val="tx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4" name="Title 1"/>
          <p:cNvSpPr txBox="1">
            <a:spLocks/>
          </p:cNvSpPr>
          <p:nvPr/>
        </p:nvSpPr>
        <p:spPr>
          <a:xfrm>
            <a:off x="1333500" y="228600"/>
            <a:ext cx="8420100" cy="9144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7500"/>
          </a:bodyPr>
          <a:lstStyle/>
          <a:p>
            <a:r>
              <a:rPr lang="en-US" sz="29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1. </a:t>
            </a:r>
            <a:r>
              <a:rPr lang="en-US" sz="29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NGHE VÀ HIỂU CÓ HIỆU QUẢ</a:t>
            </a: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5D116D-0906-4D98-BB11-2E821E141193}" type="slidenum">
              <a:rPr lang="en-US" smtClean="0"/>
              <a:pPr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378030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14"/>
          <p:cNvGrpSpPr/>
          <p:nvPr/>
        </p:nvGrpSpPr>
        <p:grpSpPr>
          <a:xfrm>
            <a:off x="228601" y="152400"/>
            <a:ext cx="9448800" cy="914400"/>
            <a:chOff x="228600" y="152400"/>
            <a:chExt cx="9448800" cy="914400"/>
          </a:xfrm>
        </p:grpSpPr>
        <p:grpSp>
          <p:nvGrpSpPr>
            <p:cNvPr id="5" name="Group 5"/>
            <p:cNvGrpSpPr/>
            <p:nvPr/>
          </p:nvGrpSpPr>
          <p:grpSpPr>
            <a:xfrm>
              <a:off x="228600" y="152400"/>
              <a:ext cx="8653522" cy="914400"/>
              <a:chOff x="1881166" y="2979016"/>
              <a:chExt cx="10333808" cy="914400"/>
            </a:xfrm>
          </p:grpSpPr>
          <p:sp>
            <p:nvSpPr>
              <p:cNvPr id="9" name="Rectangle 8"/>
              <p:cNvSpPr/>
              <p:nvPr/>
            </p:nvSpPr>
            <p:spPr bwMode="auto">
              <a:xfrm>
                <a:off x="2166918" y="3131416"/>
                <a:ext cx="642942" cy="453734"/>
              </a:xfrm>
              <a:prstGeom prst="rect">
                <a:avLst/>
              </a:prstGeom>
              <a:gradFill flip="none" rotWithShape="1">
                <a:gsLst>
                  <a:gs pos="0">
                    <a:srgbClr val="FFCF01"/>
                  </a:gs>
                  <a:gs pos="25000">
                    <a:srgbClr val="FFC000"/>
                  </a:gs>
                  <a:gs pos="75000">
                    <a:srgbClr val="FFFF00"/>
                  </a:gs>
                  <a:gs pos="100000">
                    <a:srgbClr val="FFFF99"/>
                  </a:gs>
                </a:gsLst>
                <a:lin ang="0" scaled="1"/>
                <a:tileRect/>
              </a:gradFill>
              <a:ln w="9525" cap="flat" cmpd="sng" algn="ctr">
                <a:noFill/>
                <a:prstDash val="solid"/>
                <a:miter lim="800000"/>
                <a:headEnd type="none" w="med" len="med"/>
                <a:tailEnd type="none" w="med" len="med"/>
              </a:ln>
              <a:effectLst/>
            </p:spPr>
            <p:txBody>
              <a:bodyPr vert="horz" wrap="none" lIns="91440" tIns="45720" rIns="91440" bIns="45720" numCol="1" rtlCol="0" anchor="t" anchorCtr="0" compatLnSpc="1">
                <a:prstTxWarp prst="textNoShape">
                  <a:avLst/>
                </a:prstTxWarp>
              </a:bodyPr>
              <a:lstStyle/>
              <a:p>
                <a:pPr marL="0" marR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endParaRPr kumimoji="0" lang="en-US" sz="2400" b="0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Tahoma" pitchFamily="34" charset="0"/>
                </a:endParaRPr>
              </a:p>
            </p:txBody>
          </p:sp>
          <p:sp>
            <p:nvSpPr>
              <p:cNvPr id="10" name="Rectangle 9"/>
              <p:cNvSpPr/>
              <p:nvPr/>
            </p:nvSpPr>
            <p:spPr bwMode="auto">
              <a:xfrm>
                <a:off x="2381232" y="3513712"/>
                <a:ext cx="571504" cy="357190"/>
              </a:xfrm>
              <a:prstGeom prst="rect">
                <a:avLst/>
              </a:prstGeom>
              <a:gradFill>
                <a:gsLst>
                  <a:gs pos="0">
                    <a:schemeClr val="tx2">
                      <a:lumMod val="60000"/>
                      <a:lumOff val="40000"/>
                    </a:schemeClr>
                  </a:gs>
                  <a:gs pos="25000">
                    <a:srgbClr val="3333CC"/>
                  </a:gs>
                  <a:gs pos="75000">
                    <a:srgbClr val="0000CC"/>
                  </a:gs>
                  <a:gs pos="100000">
                    <a:srgbClr val="005CBF"/>
                  </a:gs>
                </a:gsLst>
                <a:lin ang="10800000" scaled="0"/>
              </a:gradFill>
              <a:ln w="9525" cap="flat" cmpd="sng" algn="ctr">
                <a:noFill/>
                <a:prstDash val="solid"/>
                <a:miter lim="800000"/>
                <a:headEnd type="none" w="med" len="med"/>
                <a:tailEnd type="none" w="med" len="med"/>
              </a:ln>
              <a:effectLst/>
            </p:spPr>
            <p:txBody>
              <a:bodyPr vert="horz" wrap="none" lIns="91440" tIns="45720" rIns="91440" bIns="45720" numCol="1" rtlCol="0" anchor="t" anchorCtr="0" compatLnSpc="1">
                <a:prstTxWarp prst="textNoShape">
                  <a:avLst/>
                </a:prstTxWarp>
              </a:bodyPr>
              <a:lstStyle/>
              <a:p>
                <a:pPr marL="0" marR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endParaRPr kumimoji="0" lang="en-US" sz="2400" b="0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Tahoma" pitchFamily="34" charset="0"/>
                </a:endParaRPr>
              </a:p>
            </p:txBody>
          </p:sp>
          <p:cxnSp>
            <p:nvCxnSpPr>
              <p:cNvPr id="11" name="Straight Connector 10"/>
              <p:cNvCxnSpPr/>
              <p:nvPr/>
            </p:nvCxnSpPr>
            <p:spPr bwMode="auto">
              <a:xfrm rot="16200000" flipH="1">
                <a:off x="2068496" y="3436216"/>
                <a:ext cx="914400" cy="0"/>
              </a:xfrm>
              <a:prstGeom prst="line">
                <a:avLst/>
              </a:prstGeom>
              <a:solidFill>
                <a:schemeClr val="accent1"/>
              </a:solidFill>
              <a:ln w="28575" cap="flat" cmpd="sng" algn="ctr">
                <a:solidFill>
                  <a:schemeClr val="tx1"/>
                </a:solidFill>
                <a:prstDash val="solid"/>
                <a:miter lim="800000"/>
                <a:headEnd type="none" w="med" len="med"/>
                <a:tailEnd type="none" w="med" len="med"/>
              </a:ln>
              <a:effectLst/>
            </p:spPr>
          </p:cxnSp>
          <p:sp>
            <p:nvSpPr>
              <p:cNvPr id="12" name="Rectangle 11"/>
              <p:cNvSpPr/>
              <p:nvPr/>
            </p:nvSpPr>
            <p:spPr bwMode="auto">
              <a:xfrm>
                <a:off x="1881167" y="3370836"/>
                <a:ext cx="571503" cy="357190"/>
              </a:xfrm>
              <a:prstGeom prst="rect">
                <a:avLst/>
              </a:prstGeom>
              <a:gradFill>
                <a:gsLst>
                  <a:gs pos="0">
                    <a:srgbClr val="FFCCCC"/>
                  </a:gs>
                  <a:gs pos="25000">
                    <a:srgbClr val="FF9999"/>
                  </a:gs>
                  <a:gs pos="75000">
                    <a:srgbClr val="FF5050"/>
                  </a:gs>
                  <a:gs pos="100000">
                    <a:schemeClr val="accent2">
                      <a:lumMod val="40000"/>
                      <a:lumOff val="60000"/>
                    </a:schemeClr>
                  </a:gs>
                </a:gsLst>
                <a:lin ang="0" scaled="1"/>
              </a:gradFill>
              <a:ln w="9525" cap="flat" cmpd="sng" algn="ctr">
                <a:noFill/>
                <a:prstDash val="solid"/>
                <a:miter lim="800000"/>
                <a:headEnd type="none" w="med" len="med"/>
                <a:tailEnd type="none" w="med" len="med"/>
              </a:ln>
              <a:effectLst/>
            </p:spPr>
            <p:txBody>
              <a:bodyPr vert="horz" wrap="none" lIns="91440" tIns="45720" rIns="91440" bIns="45720" numCol="1" rtlCol="0" anchor="t" anchorCtr="0" compatLnSpc="1">
                <a:prstTxWarp prst="textNoShape">
                  <a:avLst/>
                </a:prstTxWarp>
              </a:bodyPr>
              <a:lstStyle/>
              <a:p>
                <a:pPr marL="0" marR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endParaRPr kumimoji="0" lang="en-US" sz="2400" b="0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Tahoma" pitchFamily="34" charset="0"/>
                </a:endParaRPr>
              </a:p>
            </p:txBody>
          </p:sp>
          <p:cxnSp>
            <p:nvCxnSpPr>
              <p:cNvPr id="13" name="Straight Connector 12"/>
              <p:cNvCxnSpPr/>
              <p:nvPr/>
            </p:nvCxnSpPr>
            <p:spPr bwMode="auto">
              <a:xfrm>
                <a:off x="1881166" y="3741016"/>
                <a:ext cx="10333808" cy="1588"/>
              </a:xfrm>
              <a:prstGeom prst="line">
                <a:avLst/>
              </a:prstGeom>
              <a:solidFill>
                <a:schemeClr val="accent1"/>
              </a:solidFill>
              <a:ln w="31750" cap="flat" cmpd="sng" algn="ctr">
                <a:solidFill>
                  <a:schemeClr val="tx1"/>
                </a:solidFill>
                <a:prstDash val="solid"/>
                <a:miter lim="800000"/>
                <a:headEnd type="none" w="med" len="med"/>
                <a:tailEnd type="none" w="med" len="med"/>
              </a:ln>
              <a:effectLst/>
            </p:spPr>
          </p:cxnSp>
        </p:grpSp>
        <p:sp>
          <p:nvSpPr>
            <p:cNvPr id="6" name="Rectangle 5"/>
            <p:cNvSpPr/>
            <p:nvPr/>
          </p:nvSpPr>
          <p:spPr>
            <a:xfrm>
              <a:off x="9296400" y="838200"/>
              <a:ext cx="152400" cy="76200"/>
            </a:xfrm>
            <a:prstGeom prst="rect">
              <a:avLst/>
            </a:prstGeom>
            <a:solidFill>
              <a:schemeClr val="tx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" name="Rectangle 6"/>
            <p:cNvSpPr/>
            <p:nvPr/>
          </p:nvSpPr>
          <p:spPr>
            <a:xfrm>
              <a:off x="9067800" y="838200"/>
              <a:ext cx="152400" cy="76200"/>
            </a:xfrm>
            <a:prstGeom prst="rect">
              <a:avLst/>
            </a:prstGeom>
            <a:solidFill>
              <a:schemeClr val="tx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8" name="Rectangle 7"/>
            <p:cNvSpPr/>
            <p:nvPr/>
          </p:nvSpPr>
          <p:spPr>
            <a:xfrm>
              <a:off x="9525000" y="838200"/>
              <a:ext cx="152400" cy="76200"/>
            </a:xfrm>
            <a:prstGeom prst="rect">
              <a:avLst/>
            </a:prstGeom>
            <a:solidFill>
              <a:schemeClr val="tx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4" name="Title 1"/>
          <p:cNvSpPr txBox="1">
            <a:spLocks/>
          </p:cNvSpPr>
          <p:nvPr/>
        </p:nvSpPr>
        <p:spPr>
          <a:xfrm>
            <a:off x="1333500" y="228600"/>
            <a:ext cx="8420100" cy="9144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7500"/>
          </a:bodyPr>
          <a:lstStyle/>
          <a:p>
            <a:r>
              <a:rPr lang="en-US" sz="29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1. </a:t>
            </a:r>
            <a:r>
              <a:rPr lang="en-US" sz="29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NGHE VÀ HIỂU CÓ HIỆU QUẢ</a:t>
            </a: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5D116D-0906-4D98-BB11-2E821E141193}" type="slidenum">
              <a:rPr lang="en-US" smtClean="0"/>
              <a:pPr/>
              <a:t>8</a:t>
            </a:fld>
            <a:endParaRPr lang="en-US"/>
          </a:p>
        </p:txBody>
      </p:sp>
      <p:pic>
        <p:nvPicPr>
          <p:cNvPr id="3074" name="Picture 2" descr="http://image.slidesharecdn.com/kynanglangnghetamviet-140210020816-phpapp02/95/k-nng-lng-nghe-15-638.jpg?cb=139201829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74316" y="1461510"/>
            <a:ext cx="6076950" cy="45624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15" name="Group 14"/>
          <p:cNvGrpSpPr/>
          <p:nvPr/>
        </p:nvGrpSpPr>
        <p:grpSpPr>
          <a:xfrm>
            <a:off x="1905000" y="2819400"/>
            <a:ext cx="4272582" cy="3048000"/>
            <a:chOff x="1905000" y="2819400"/>
            <a:chExt cx="4272582" cy="3048000"/>
          </a:xfrm>
        </p:grpSpPr>
        <p:sp>
          <p:nvSpPr>
            <p:cNvPr id="3" name="Rounded Rectangle 2"/>
            <p:cNvSpPr/>
            <p:nvPr/>
          </p:nvSpPr>
          <p:spPr>
            <a:xfrm>
              <a:off x="1905000" y="5486400"/>
              <a:ext cx="1955037" cy="381000"/>
            </a:xfrm>
            <a:prstGeom prst="roundRect">
              <a:avLst/>
            </a:prstGeom>
            <a:solidFill>
              <a:srgbClr val="FF000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b="1" dirty="0" smtClean="0">
                  <a:latin typeface="Times New Roman" pitchFamily="18" charset="0"/>
                  <a:cs typeface="Times New Roman" pitchFamily="18" charset="0"/>
                </a:rPr>
                <a:t>KHÔNG NGHE</a:t>
              </a:r>
              <a:endParaRPr lang="en-US" b="1" dirty="0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16" name="Rounded Rectangle 15"/>
            <p:cNvSpPr/>
            <p:nvPr/>
          </p:nvSpPr>
          <p:spPr>
            <a:xfrm>
              <a:off x="2438400" y="4876800"/>
              <a:ext cx="1955037" cy="381000"/>
            </a:xfrm>
            <a:prstGeom prst="roundRect">
              <a:avLst/>
            </a:prstGeom>
            <a:solidFill>
              <a:srgbClr val="FF000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b="1" dirty="0" smtClean="0">
                  <a:latin typeface="Times New Roman" pitchFamily="18" charset="0"/>
                  <a:cs typeface="Times New Roman" pitchFamily="18" charset="0"/>
                </a:rPr>
                <a:t>NGHE GIẢ VỜ</a:t>
              </a:r>
              <a:endParaRPr lang="en-US" b="1" dirty="0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17" name="Rounded Rectangle 16"/>
            <p:cNvSpPr/>
            <p:nvPr/>
          </p:nvSpPr>
          <p:spPr>
            <a:xfrm>
              <a:off x="2966418" y="4114800"/>
              <a:ext cx="2062782" cy="533400"/>
            </a:xfrm>
            <a:prstGeom prst="roundRect">
              <a:avLst/>
            </a:prstGeom>
            <a:solidFill>
              <a:srgbClr val="FF000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b="1" dirty="0" smtClean="0">
                  <a:latin typeface="Times New Roman" pitchFamily="18" charset="0"/>
                  <a:cs typeface="Times New Roman" pitchFamily="18" charset="0"/>
                </a:rPr>
                <a:t>NGHE CÓ CHỌN LỌC</a:t>
              </a:r>
              <a:endParaRPr lang="en-US" b="1" dirty="0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18" name="Rounded Rectangle 17"/>
            <p:cNvSpPr/>
            <p:nvPr/>
          </p:nvSpPr>
          <p:spPr>
            <a:xfrm>
              <a:off x="3581400" y="3429000"/>
              <a:ext cx="2062782" cy="533400"/>
            </a:xfrm>
            <a:prstGeom prst="roundRect">
              <a:avLst/>
            </a:prstGeom>
            <a:solidFill>
              <a:srgbClr val="FF000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b="1" dirty="0" smtClean="0">
                  <a:latin typeface="Times New Roman" pitchFamily="18" charset="0"/>
                  <a:cs typeface="Times New Roman" pitchFamily="18" charset="0"/>
                </a:rPr>
                <a:t>NGHE CHĂM CHÚ</a:t>
              </a:r>
              <a:endParaRPr lang="en-US" b="1" dirty="0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19" name="Rounded Rectangle 18"/>
            <p:cNvSpPr/>
            <p:nvPr/>
          </p:nvSpPr>
          <p:spPr>
            <a:xfrm>
              <a:off x="4114800" y="2819400"/>
              <a:ext cx="2062782" cy="457200"/>
            </a:xfrm>
            <a:prstGeom prst="roundRect">
              <a:avLst/>
            </a:prstGeom>
            <a:solidFill>
              <a:srgbClr val="FF000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b="1" dirty="0" smtClean="0">
                  <a:latin typeface="Times New Roman" pitchFamily="18" charset="0"/>
                  <a:cs typeface="Times New Roman" pitchFamily="18" charset="0"/>
                </a:rPr>
                <a:t>THẤU CẢM</a:t>
              </a:r>
              <a:endParaRPr lang="en-US" b="1" dirty="0">
                <a:latin typeface="Times New Roman" pitchFamily="18" charset="0"/>
                <a:cs typeface="Times New Roman" pitchFamily="18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318574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14"/>
          <p:cNvGrpSpPr/>
          <p:nvPr/>
        </p:nvGrpSpPr>
        <p:grpSpPr>
          <a:xfrm>
            <a:off x="228601" y="152400"/>
            <a:ext cx="9448800" cy="914400"/>
            <a:chOff x="228600" y="152400"/>
            <a:chExt cx="9448800" cy="914400"/>
          </a:xfrm>
        </p:grpSpPr>
        <p:grpSp>
          <p:nvGrpSpPr>
            <p:cNvPr id="5" name="Group 5"/>
            <p:cNvGrpSpPr/>
            <p:nvPr/>
          </p:nvGrpSpPr>
          <p:grpSpPr>
            <a:xfrm>
              <a:off x="228600" y="152400"/>
              <a:ext cx="8653522" cy="914400"/>
              <a:chOff x="1881166" y="2979016"/>
              <a:chExt cx="10333808" cy="914400"/>
            </a:xfrm>
          </p:grpSpPr>
          <p:sp>
            <p:nvSpPr>
              <p:cNvPr id="9" name="Rectangle 8"/>
              <p:cNvSpPr/>
              <p:nvPr/>
            </p:nvSpPr>
            <p:spPr bwMode="auto">
              <a:xfrm>
                <a:off x="2166918" y="3131416"/>
                <a:ext cx="642942" cy="453734"/>
              </a:xfrm>
              <a:prstGeom prst="rect">
                <a:avLst/>
              </a:prstGeom>
              <a:gradFill flip="none" rotWithShape="1">
                <a:gsLst>
                  <a:gs pos="0">
                    <a:srgbClr val="FFCF01"/>
                  </a:gs>
                  <a:gs pos="25000">
                    <a:srgbClr val="FFC000"/>
                  </a:gs>
                  <a:gs pos="75000">
                    <a:srgbClr val="FFFF00"/>
                  </a:gs>
                  <a:gs pos="100000">
                    <a:srgbClr val="FFFF99"/>
                  </a:gs>
                </a:gsLst>
                <a:lin ang="0" scaled="1"/>
                <a:tileRect/>
              </a:gradFill>
              <a:ln w="9525" cap="flat" cmpd="sng" algn="ctr">
                <a:noFill/>
                <a:prstDash val="solid"/>
                <a:miter lim="800000"/>
                <a:headEnd type="none" w="med" len="med"/>
                <a:tailEnd type="none" w="med" len="med"/>
              </a:ln>
              <a:effectLst/>
            </p:spPr>
            <p:txBody>
              <a:bodyPr vert="horz" wrap="none" lIns="91440" tIns="45720" rIns="91440" bIns="45720" numCol="1" rtlCol="0" anchor="t" anchorCtr="0" compatLnSpc="1">
                <a:prstTxWarp prst="textNoShape">
                  <a:avLst/>
                </a:prstTxWarp>
              </a:bodyPr>
              <a:lstStyle/>
              <a:p>
                <a:pPr marL="0" marR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endParaRPr kumimoji="0" lang="en-US" sz="2400" b="0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Tahoma" pitchFamily="34" charset="0"/>
                </a:endParaRPr>
              </a:p>
            </p:txBody>
          </p:sp>
          <p:sp>
            <p:nvSpPr>
              <p:cNvPr id="10" name="Rectangle 9"/>
              <p:cNvSpPr/>
              <p:nvPr/>
            </p:nvSpPr>
            <p:spPr bwMode="auto">
              <a:xfrm>
                <a:off x="2381232" y="3513712"/>
                <a:ext cx="571504" cy="357190"/>
              </a:xfrm>
              <a:prstGeom prst="rect">
                <a:avLst/>
              </a:prstGeom>
              <a:gradFill>
                <a:gsLst>
                  <a:gs pos="0">
                    <a:schemeClr val="tx2">
                      <a:lumMod val="60000"/>
                      <a:lumOff val="40000"/>
                    </a:schemeClr>
                  </a:gs>
                  <a:gs pos="25000">
                    <a:srgbClr val="3333CC"/>
                  </a:gs>
                  <a:gs pos="75000">
                    <a:srgbClr val="0000CC"/>
                  </a:gs>
                  <a:gs pos="100000">
                    <a:srgbClr val="005CBF"/>
                  </a:gs>
                </a:gsLst>
                <a:lin ang="10800000" scaled="0"/>
              </a:gradFill>
              <a:ln w="9525" cap="flat" cmpd="sng" algn="ctr">
                <a:noFill/>
                <a:prstDash val="solid"/>
                <a:miter lim="800000"/>
                <a:headEnd type="none" w="med" len="med"/>
                <a:tailEnd type="none" w="med" len="med"/>
              </a:ln>
              <a:effectLst/>
            </p:spPr>
            <p:txBody>
              <a:bodyPr vert="horz" wrap="none" lIns="91440" tIns="45720" rIns="91440" bIns="45720" numCol="1" rtlCol="0" anchor="t" anchorCtr="0" compatLnSpc="1">
                <a:prstTxWarp prst="textNoShape">
                  <a:avLst/>
                </a:prstTxWarp>
              </a:bodyPr>
              <a:lstStyle/>
              <a:p>
                <a:pPr marL="0" marR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endParaRPr kumimoji="0" lang="en-US" sz="2400" b="0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Tahoma" pitchFamily="34" charset="0"/>
                </a:endParaRPr>
              </a:p>
            </p:txBody>
          </p:sp>
          <p:cxnSp>
            <p:nvCxnSpPr>
              <p:cNvPr id="11" name="Straight Connector 10"/>
              <p:cNvCxnSpPr/>
              <p:nvPr/>
            </p:nvCxnSpPr>
            <p:spPr bwMode="auto">
              <a:xfrm rot="16200000" flipH="1">
                <a:off x="2068496" y="3436216"/>
                <a:ext cx="914400" cy="0"/>
              </a:xfrm>
              <a:prstGeom prst="line">
                <a:avLst/>
              </a:prstGeom>
              <a:solidFill>
                <a:schemeClr val="accent1"/>
              </a:solidFill>
              <a:ln w="28575" cap="flat" cmpd="sng" algn="ctr">
                <a:solidFill>
                  <a:schemeClr val="tx1"/>
                </a:solidFill>
                <a:prstDash val="solid"/>
                <a:miter lim="800000"/>
                <a:headEnd type="none" w="med" len="med"/>
                <a:tailEnd type="none" w="med" len="med"/>
              </a:ln>
              <a:effectLst/>
            </p:spPr>
          </p:cxnSp>
          <p:sp>
            <p:nvSpPr>
              <p:cNvPr id="12" name="Rectangle 11"/>
              <p:cNvSpPr/>
              <p:nvPr/>
            </p:nvSpPr>
            <p:spPr bwMode="auto">
              <a:xfrm>
                <a:off x="1881167" y="3370836"/>
                <a:ext cx="571503" cy="357190"/>
              </a:xfrm>
              <a:prstGeom prst="rect">
                <a:avLst/>
              </a:prstGeom>
              <a:gradFill>
                <a:gsLst>
                  <a:gs pos="0">
                    <a:srgbClr val="FFCCCC"/>
                  </a:gs>
                  <a:gs pos="25000">
                    <a:srgbClr val="FF9999"/>
                  </a:gs>
                  <a:gs pos="75000">
                    <a:srgbClr val="FF5050"/>
                  </a:gs>
                  <a:gs pos="100000">
                    <a:schemeClr val="accent2">
                      <a:lumMod val="40000"/>
                      <a:lumOff val="60000"/>
                    </a:schemeClr>
                  </a:gs>
                </a:gsLst>
                <a:lin ang="0" scaled="1"/>
              </a:gradFill>
              <a:ln w="9525" cap="flat" cmpd="sng" algn="ctr">
                <a:noFill/>
                <a:prstDash val="solid"/>
                <a:miter lim="800000"/>
                <a:headEnd type="none" w="med" len="med"/>
                <a:tailEnd type="none" w="med" len="med"/>
              </a:ln>
              <a:effectLst/>
            </p:spPr>
            <p:txBody>
              <a:bodyPr vert="horz" wrap="none" lIns="91440" tIns="45720" rIns="91440" bIns="45720" numCol="1" rtlCol="0" anchor="t" anchorCtr="0" compatLnSpc="1">
                <a:prstTxWarp prst="textNoShape">
                  <a:avLst/>
                </a:prstTxWarp>
              </a:bodyPr>
              <a:lstStyle/>
              <a:p>
                <a:pPr marL="0" marR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endParaRPr kumimoji="0" lang="en-US" sz="2400" b="0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Tahoma" pitchFamily="34" charset="0"/>
                </a:endParaRPr>
              </a:p>
            </p:txBody>
          </p:sp>
          <p:cxnSp>
            <p:nvCxnSpPr>
              <p:cNvPr id="13" name="Straight Connector 12"/>
              <p:cNvCxnSpPr/>
              <p:nvPr/>
            </p:nvCxnSpPr>
            <p:spPr bwMode="auto">
              <a:xfrm>
                <a:off x="1881166" y="3741016"/>
                <a:ext cx="10333808" cy="1588"/>
              </a:xfrm>
              <a:prstGeom prst="line">
                <a:avLst/>
              </a:prstGeom>
              <a:solidFill>
                <a:schemeClr val="accent1"/>
              </a:solidFill>
              <a:ln w="31750" cap="flat" cmpd="sng" algn="ctr">
                <a:solidFill>
                  <a:schemeClr val="tx1"/>
                </a:solidFill>
                <a:prstDash val="solid"/>
                <a:miter lim="800000"/>
                <a:headEnd type="none" w="med" len="med"/>
                <a:tailEnd type="none" w="med" len="med"/>
              </a:ln>
              <a:effectLst/>
            </p:spPr>
          </p:cxnSp>
        </p:grpSp>
        <p:sp>
          <p:nvSpPr>
            <p:cNvPr id="6" name="Rectangle 5"/>
            <p:cNvSpPr/>
            <p:nvPr/>
          </p:nvSpPr>
          <p:spPr>
            <a:xfrm>
              <a:off x="9296400" y="838200"/>
              <a:ext cx="152400" cy="76200"/>
            </a:xfrm>
            <a:prstGeom prst="rect">
              <a:avLst/>
            </a:prstGeom>
            <a:solidFill>
              <a:schemeClr val="tx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" name="Rectangle 6"/>
            <p:cNvSpPr/>
            <p:nvPr/>
          </p:nvSpPr>
          <p:spPr>
            <a:xfrm>
              <a:off x="9067800" y="838200"/>
              <a:ext cx="152400" cy="76200"/>
            </a:xfrm>
            <a:prstGeom prst="rect">
              <a:avLst/>
            </a:prstGeom>
            <a:solidFill>
              <a:schemeClr val="tx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8" name="Rectangle 7"/>
            <p:cNvSpPr/>
            <p:nvPr/>
          </p:nvSpPr>
          <p:spPr>
            <a:xfrm>
              <a:off x="9525000" y="838200"/>
              <a:ext cx="152400" cy="76200"/>
            </a:xfrm>
            <a:prstGeom prst="rect">
              <a:avLst/>
            </a:prstGeom>
            <a:solidFill>
              <a:schemeClr val="tx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4" name="Title 1"/>
          <p:cNvSpPr txBox="1">
            <a:spLocks/>
          </p:cNvSpPr>
          <p:nvPr/>
        </p:nvSpPr>
        <p:spPr>
          <a:xfrm>
            <a:off x="1333500" y="228600"/>
            <a:ext cx="8420100" cy="9144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7500"/>
          </a:bodyPr>
          <a:lstStyle/>
          <a:p>
            <a:r>
              <a:rPr lang="en-US" sz="29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1. </a:t>
            </a:r>
            <a:r>
              <a:rPr lang="en-US" sz="29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NGHE VÀ HIỂU CÓ HIỆU QUẢ</a:t>
            </a: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5D116D-0906-4D98-BB11-2E821E141193}" type="slidenum">
              <a:rPr lang="en-US" smtClean="0"/>
              <a:pPr/>
              <a:t>9</a:t>
            </a:fld>
            <a:endParaRPr lang="en-US"/>
          </a:p>
        </p:txBody>
      </p:sp>
      <p:sp>
        <p:nvSpPr>
          <p:cNvPr id="15" name="Rectangle 14"/>
          <p:cNvSpPr/>
          <p:nvPr/>
        </p:nvSpPr>
        <p:spPr>
          <a:xfrm>
            <a:off x="797876" y="1333572"/>
            <a:ext cx="2513830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457200" lvl="0" indent="-457200">
              <a:buFont typeface="Wingdings" panose="05000000000000000000" pitchFamily="2" charset="2"/>
              <a:buChar char="Ø"/>
            </a:pPr>
            <a:r>
              <a:rPr lang="en-US" sz="2800" b="1" dirty="0" err="1">
                <a:solidFill>
                  <a:srgbClr val="003300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Không</a:t>
            </a:r>
            <a:r>
              <a:rPr lang="en-US" sz="2800" b="1" dirty="0">
                <a:solidFill>
                  <a:srgbClr val="003300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003300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nghe</a:t>
            </a:r>
            <a:endParaRPr lang="en-US" sz="2800" b="1" dirty="0">
              <a:solidFill>
                <a:srgbClr val="003300"/>
              </a:solidFill>
              <a:latin typeface="Times New Roman" panose="02020603050405020304" pitchFamily="18" charset="0"/>
              <a:ea typeface="Tahoma" panose="020B060403050404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2056" name="Picture 8" descr="http://sohanews2.vcmedia.vn/k:2013/sinh-vien-ngu-trong-lop-soha.vn-9d471/gan-50-sinh-vien-mot-so-truong-ky-thuat-khong-tot-nghiep-dung-han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8329" y="2047364"/>
            <a:ext cx="3677685" cy="23637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6" name="Rectangle 15"/>
          <p:cNvSpPr/>
          <p:nvPr/>
        </p:nvSpPr>
        <p:spPr>
          <a:xfrm>
            <a:off x="4724401" y="2047364"/>
            <a:ext cx="3886199" cy="20313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  <a:tabLst>
                <a:tab pos="180340" algn="l"/>
                <a:tab pos="360045" algn="l"/>
              </a:tabLst>
            </a:pPr>
            <a:r>
              <a:rPr lang="en-US" sz="2800" dirty="0" err="1">
                <a:solidFill>
                  <a:srgbClr val="000099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Phớt</a:t>
            </a:r>
            <a:r>
              <a:rPr lang="en-US" sz="2800" dirty="0">
                <a:solidFill>
                  <a:srgbClr val="000099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99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lờ</a:t>
            </a:r>
            <a:r>
              <a:rPr lang="en-US" sz="2800" dirty="0">
                <a:solidFill>
                  <a:srgbClr val="000099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99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người</a:t>
            </a:r>
            <a:r>
              <a:rPr lang="en-US" sz="2800" dirty="0">
                <a:solidFill>
                  <a:srgbClr val="000099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99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đối</a:t>
            </a:r>
            <a:r>
              <a:rPr lang="en-US" sz="2800" dirty="0">
                <a:solidFill>
                  <a:srgbClr val="000099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99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thoại</a:t>
            </a:r>
            <a:r>
              <a:rPr lang="en-US" sz="2800" dirty="0">
                <a:solidFill>
                  <a:srgbClr val="000099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99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với</a:t>
            </a:r>
            <a:r>
              <a:rPr lang="en-US" sz="2800" dirty="0">
                <a:solidFill>
                  <a:srgbClr val="000099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99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mình</a:t>
            </a:r>
            <a:r>
              <a:rPr lang="en-US" sz="2800" dirty="0">
                <a:solidFill>
                  <a:srgbClr val="000099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2800" dirty="0" err="1">
                <a:solidFill>
                  <a:srgbClr val="000099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không</a:t>
            </a:r>
            <a:r>
              <a:rPr lang="en-US" sz="2800" dirty="0">
                <a:solidFill>
                  <a:srgbClr val="000099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99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thèm</a:t>
            </a:r>
            <a:r>
              <a:rPr lang="en-US" sz="2800" dirty="0">
                <a:solidFill>
                  <a:srgbClr val="000099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99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nghe</a:t>
            </a:r>
            <a:r>
              <a:rPr lang="en-US" sz="2800" dirty="0">
                <a:solidFill>
                  <a:srgbClr val="000099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2800" dirty="0" err="1">
                <a:solidFill>
                  <a:srgbClr val="000099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bỏ</a:t>
            </a:r>
            <a:r>
              <a:rPr lang="en-US" sz="2800" dirty="0">
                <a:solidFill>
                  <a:srgbClr val="000099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99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ngoài</a:t>
            </a:r>
            <a:r>
              <a:rPr lang="en-US" sz="2800" dirty="0">
                <a:solidFill>
                  <a:srgbClr val="000099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tai </a:t>
            </a:r>
            <a:r>
              <a:rPr lang="en-US" sz="2800" dirty="0" err="1">
                <a:solidFill>
                  <a:srgbClr val="000099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tất</a:t>
            </a:r>
            <a:r>
              <a:rPr lang="en-US" sz="2800" dirty="0">
                <a:solidFill>
                  <a:srgbClr val="000099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99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cả</a:t>
            </a:r>
            <a:r>
              <a:rPr lang="en-US" sz="2800" dirty="0">
                <a:solidFill>
                  <a:srgbClr val="000099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en-US" sz="2800" dirty="0">
              <a:solidFill>
                <a:srgbClr val="000099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315299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14"/>
          <p:cNvGrpSpPr/>
          <p:nvPr/>
        </p:nvGrpSpPr>
        <p:grpSpPr>
          <a:xfrm>
            <a:off x="228601" y="152400"/>
            <a:ext cx="9448800" cy="914400"/>
            <a:chOff x="228600" y="152400"/>
            <a:chExt cx="9448800" cy="914400"/>
          </a:xfrm>
        </p:grpSpPr>
        <p:grpSp>
          <p:nvGrpSpPr>
            <p:cNvPr id="5" name="Group 5"/>
            <p:cNvGrpSpPr/>
            <p:nvPr/>
          </p:nvGrpSpPr>
          <p:grpSpPr>
            <a:xfrm>
              <a:off x="228600" y="152400"/>
              <a:ext cx="8653522" cy="914400"/>
              <a:chOff x="1881166" y="2979016"/>
              <a:chExt cx="10333808" cy="914400"/>
            </a:xfrm>
          </p:grpSpPr>
          <p:sp>
            <p:nvSpPr>
              <p:cNvPr id="9" name="Rectangle 8"/>
              <p:cNvSpPr/>
              <p:nvPr/>
            </p:nvSpPr>
            <p:spPr bwMode="auto">
              <a:xfrm>
                <a:off x="2166918" y="3131416"/>
                <a:ext cx="642942" cy="453734"/>
              </a:xfrm>
              <a:prstGeom prst="rect">
                <a:avLst/>
              </a:prstGeom>
              <a:gradFill flip="none" rotWithShape="1">
                <a:gsLst>
                  <a:gs pos="0">
                    <a:srgbClr val="FFCF01"/>
                  </a:gs>
                  <a:gs pos="25000">
                    <a:srgbClr val="FFC000"/>
                  </a:gs>
                  <a:gs pos="75000">
                    <a:srgbClr val="FFFF00"/>
                  </a:gs>
                  <a:gs pos="100000">
                    <a:srgbClr val="FFFF99"/>
                  </a:gs>
                </a:gsLst>
                <a:lin ang="0" scaled="1"/>
                <a:tileRect/>
              </a:gradFill>
              <a:ln w="9525" cap="flat" cmpd="sng" algn="ctr">
                <a:noFill/>
                <a:prstDash val="solid"/>
                <a:miter lim="800000"/>
                <a:headEnd type="none" w="med" len="med"/>
                <a:tailEnd type="none" w="med" len="med"/>
              </a:ln>
              <a:effectLst/>
            </p:spPr>
            <p:txBody>
              <a:bodyPr vert="horz" wrap="none" lIns="91440" tIns="45720" rIns="91440" bIns="45720" numCol="1" rtlCol="0" anchor="t" anchorCtr="0" compatLnSpc="1">
                <a:prstTxWarp prst="textNoShape">
                  <a:avLst/>
                </a:prstTxWarp>
              </a:bodyPr>
              <a:lstStyle/>
              <a:p>
                <a:pPr marL="0" marR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endParaRPr kumimoji="0" lang="en-US" sz="2400" b="0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Tahoma" pitchFamily="34" charset="0"/>
                </a:endParaRPr>
              </a:p>
            </p:txBody>
          </p:sp>
          <p:sp>
            <p:nvSpPr>
              <p:cNvPr id="10" name="Rectangle 9"/>
              <p:cNvSpPr/>
              <p:nvPr/>
            </p:nvSpPr>
            <p:spPr bwMode="auto">
              <a:xfrm>
                <a:off x="2381232" y="3513712"/>
                <a:ext cx="571504" cy="357190"/>
              </a:xfrm>
              <a:prstGeom prst="rect">
                <a:avLst/>
              </a:prstGeom>
              <a:gradFill>
                <a:gsLst>
                  <a:gs pos="0">
                    <a:schemeClr val="tx2">
                      <a:lumMod val="60000"/>
                      <a:lumOff val="40000"/>
                    </a:schemeClr>
                  </a:gs>
                  <a:gs pos="25000">
                    <a:srgbClr val="3333CC"/>
                  </a:gs>
                  <a:gs pos="75000">
                    <a:srgbClr val="0000CC"/>
                  </a:gs>
                  <a:gs pos="100000">
                    <a:srgbClr val="005CBF"/>
                  </a:gs>
                </a:gsLst>
                <a:lin ang="10800000" scaled="0"/>
              </a:gradFill>
              <a:ln w="9525" cap="flat" cmpd="sng" algn="ctr">
                <a:noFill/>
                <a:prstDash val="solid"/>
                <a:miter lim="800000"/>
                <a:headEnd type="none" w="med" len="med"/>
                <a:tailEnd type="none" w="med" len="med"/>
              </a:ln>
              <a:effectLst/>
            </p:spPr>
            <p:txBody>
              <a:bodyPr vert="horz" wrap="none" lIns="91440" tIns="45720" rIns="91440" bIns="45720" numCol="1" rtlCol="0" anchor="t" anchorCtr="0" compatLnSpc="1">
                <a:prstTxWarp prst="textNoShape">
                  <a:avLst/>
                </a:prstTxWarp>
              </a:bodyPr>
              <a:lstStyle/>
              <a:p>
                <a:pPr marL="0" marR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endParaRPr kumimoji="0" lang="en-US" sz="2400" b="0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Tahoma" pitchFamily="34" charset="0"/>
                </a:endParaRPr>
              </a:p>
            </p:txBody>
          </p:sp>
          <p:cxnSp>
            <p:nvCxnSpPr>
              <p:cNvPr id="11" name="Straight Connector 10"/>
              <p:cNvCxnSpPr/>
              <p:nvPr/>
            </p:nvCxnSpPr>
            <p:spPr bwMode="auto">
              <a:xfrm rot="16200000" flipH="1">
                <a:off x="2068496" y="3436216"/>
                <a:ext cx="914400" cy="0"/>
              </a:xfrm>
              <a:prstGeom prst="line">
                <a:avLst/>
              </a:prstGeom>
              <a:solidFill>
                <a:schemeClr val="accent1"/>
              </a:solidFill>
              <a:ln w="28575" cap="flat" cmpd="sng" algn="ctr">
                <a:solidFill>
                  <a:schemeClr val="tx1"/>
                </a:solidFill>
                <a:prstDash val="solid"/>
                <a:miter lim="800000"/>
                <a:headEnd type="none" w="med" len="med"/>
                <a:tailEnd type="none" w="med" len="med"/>
              </a:ln>
              <a:effectLst/>
            </p:spPr>
          </p:cxnSp>
          <p:sp>
            <p:nvSpPr>
              <p:cNvPr id="12" name="Rectangle 11"/>
              <p:cNvSpPr/>
              <p:nvPr/>
            </p:nvSpPr>
            <p:spPr bwMode="auto">
              <a:xfrm>
                <a:off x="1881167" y="3370836"/>
                <a:ext cx="571503" cy="357190"/>
              </a:xfrm>
              <a:prstGeom prst="rect">
                <a:avLst/>
              </a:prstGeom>
              <a:gradFill>
                <a:gsLst>
                  <a:gs pos="0">
                    <a:srgbClr val="FFCCCC"/>
                  </a:gs>
                  <a:gs pos="25000">
                    <a:srgbClr val="FF9999"/>
                  </a:gs>
                  <a:gs pos="75000">
                    <a:srgbClr val="FF5050"/>
                  </a:gs>
                  <a:gs pos="100000">
                    <a:schemeClr val="accent2">
                      <a:lumMod val="40000"/>
                      <a:lumOff val="60000"/>
                    </a:schemeClr>
                  </a:gs>
                </a:gsLst>
                <a:lin ang="0" scaled="1"/>
              </a:gradFill>
              <a:ln w="9525" cap="flat" cmpd="sng" algn="ctr">
                <a:noFill/>
                <a:prstDash val="solid"/>
                <a:miter lim="800000"/>
                <a:headEnd type="none" w="med" len="med"/>
                <a:tailEnd type="none" w="med" len="med"/>
              </a:ln>
              <a:effectLst/>
            </p:spPr>
            <p:txBody>
              <a:bodyPr vert="horz" wrap="none" lIns="91440" tIns="45720" rIns="91440" bIns="45720" numCol="1" rtlCol="0" anchor="t" anchorCtr="0" compatLnSpc="1">
                <a:prstTxWarp prst="textNoShape">
                  <a:avLst/>
                </a:prstTxWarp>
              </a:bodyPr>
              <a:lstStyle/>
              <a:p>
                <a:pPr marL="0" marR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endParaRPr kumimoji="0" lang="en-US" sz="2400" b="0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Tahoma" pitchFamily="34" charset="0"/>
                </a:endParaRPr>
              </a:p>
            </p:txBody>
          </p:sp>
          <p:cxnSp>
            <p:nvCxnSpPr>
              <p:cNvPr id="13" name="Straight Connector 12"/>
              <p:cNvCxnSpPr/>
              <p:nvPr/>
            </p:nvCxnSpPr>
            <p:spPr bwMode="auto">
              <a:xfrm>
                <a:off x="1881166" y="3741016"/>
                <a:ext cx="10333808" cy="1588"/>
              </a:xfrm>
              <a:prstGeom prst="line">
                <a:avLst/>
              </a:prstGeom>
              <a:solidFill>
                <a:schemeClr val="accent1"/>
              </a:solidFill>
              <a:ln w="31750" cap="flat" cmpd="sng" algn="ctr">
                <a:solidFill>
                  <a:schemeClr val="tx1"/>
                </a:solidFill>
                <a:prstDash val="solid"/>
                <a:miter lim="800000"/>
                <a:headEnd type="none" w="med" len="med"/>
                <a:tailEnd type="none" w="med" len="med"/>
              </a:ln>
              <a:effectLst/>
            </p:spPr>
          </p:cxnSp>
        </p:grpSp>
        <p:sp>
          <p:nvSpPr>
            <p:cNvPr id="6" name="Rectangle 5"/>
            <p:cNvSpPr/>
            <p:nvPr/>
          </p:nvSpPr>
          <p:spPr>
            <a:xfrm>
              <a:off x="9296400" y="838200"/>
              <a:ext cx="152400" cy="76200"/>
            </a:xfrm>
            <a:prstGeom prst="rect">
              <a:avLst/>
            </a:prstGeom>
            <a:solidFill>
              <a:schemeClr val="tx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" name="Rectangle 6"/>
            <p:cNvSpPr/>
            <p:nvPr/>
          </p:nvSpPr>
          <p:spPr>
            <a:xfrm>
              <a:off x="9067800" y="838200"/>
              <a:ext cx="152400" cy="76200"/>
            </a:xfrm>
            <a:prstGeom prst="rect">
              <a:avLst/>
            </a:prstGeom>
            <a:solidFill>
              <a:schemeClr val="tx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8" name="Rectangle 7"/>
            <p:cNvSpPr/>
            <p:nvPr/>
          </p:nvSpPr>
          <p:spPr>
            <a:xfrm>
              <a:off x="9525000" y="838200"/>
              <a:ext cx="152400" cy="76200"/>
            </a:xfrm>
            <a:prstGeom prst="rect">
              <a:avLst/>
            </a:prstGeom>
            <a:solidFill>
              <a:schemeClr val="tx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4" name="Title 1"/>
          <p:cNvSpPr txBox="1">
            <a:spLocks/>
          </p:cNvSpPr>
          <p:nvPr/>
        </p:nvSpPr>
        <p:spPr>
          <a:xfrm>
            <a:off x="1333500" y="228600"/>
            <a:ext cx="8420100" cy="9144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7500"/>
          </a:bodyPr>
          <a:lstStyle/>
          <a:p>
            <a:r>
              <a:rPr lang="en-US" sz="29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1. </a:t>
            </a:r>
            <a:r>
              <a:rPr lang="en-US" sz="29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NGHE VÀ HIỂU CÓ HIỆU QUẢ</a:t>
            </a: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5D116D-0906-4D98-BB11-2E821E141193}" type="slidenum">
              <a:rPr lang="en-US" smtClean="0"/>
              <a:pPr/>
              <a:t>10</a:t>
            </a:fld>
            <a:endParaRPr lang="en-US"/>
          </a:p>
        </p:txBody>
      </p:sp>
      <p:pic>
        <p:nvPicPr>
          <p:cNvPr id="2058" name="Picture 10" descr="http://www.traitim.com.vn/wp-content/uploads/2013/01/17113-lo-8bf49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50011" y="1754084"/>
            <a:ext cx="4286250" cy="2857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2" name="Rectangle 21"/>
          <p:cNvSpPr/>
          <p:nvPr/>
        </p:nvSpPr>
        <p:spPr>
          <a:xfrm>
            <a:off x="647356" y="1198984"/>
            <a:ext cx="3605311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lvl="0" indent="-457200">
              <a:buFont typeface="Wingdings" panose="05000000000000000000" pitchFamily="2" charset="2"/>
              <a:buChar char="Ø"/>
            </a:pPr>
            <a:r>
              <a:rPr lang="en-US" sz="2800" b="1" dirty="0" err="1" smtClean="0">
                <a:solidFill>
                  <a:srgbClr val="003300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Nghe</a:t>
            </a:r>
            <a:r>
              <a:rPr lang="en-US" sz="2800" b="1" dirty="0" smtClean="0">
                <a:solidFill>
                  <a:srgbClr val="003300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 smtClean="0">
                <a:solidFill>
                  <a:srgbClr val="003300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giả</a:t>
            </a:r>
            <a:r>
              <a:rPr lang="en-US" sz="2800" b="1" dirty="0" smtClean="0">
                <a:solidFill>
                  <a:srgbClr val="003300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 smtClean="0">
                <a:solidFill>
                  <a:srgbClr val="003300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vờ</a:t>
            </a:r>
            <a:endParaRPr lang="en-US" sz="2800" b="1" dirty="0">
              <a:solidFill>
                <a:srgbClr val="003300"/>
              </a:solidFill>
              <a:latin typeface="Times New Roman" panose="02020603050405020304" pitchFamily="18" charset="0"/>
              <a:ea typeface="Tahoma" panose="020B060403050404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6" name="Rectangle 15"/>
          <p:cNvSpPr/>
          <p:nvPr/>
        </p:nvSpPr>
        <p:spPr>
          <a:xfrm>
            <a:off x="2193162" y="4903118"/>
            <a:ext cx="5426838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2800" dirty="0" err="1">
                <a:solidFill>
                  <a:srgbClr val="000099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Vẫn</a:t>
            </a:r>
            <a:r>
              <a:rPr lang="en-US" sz="2800" dirty="0">
                <a:solidFill>
                  <a:srgbClr val="000099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99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nhìn</a:t>
            </a:r>
            <a:r>
              <a:rPr lang="en-US" sz="2800" dirty="0">
                <a:solidFill>
                  <a:srgbClr val="000099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99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rất</a:t>
            </a:r>
            <a:r>
              <a:rPr lang="en-US" sz="2800" dirty="0">
                <a:solidFill>
                  <a:srgbClr val="000099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99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chăm</a:t>
            </a:r>
            <a:r>
              <a:rPr lang="en-US" sz="2800" dirty="0">
                <a:solidFill>
                  <a:srgbClr val="000099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99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chú</a:t>
            </a:r>
            <a:r>
              <a:rPr lang="en-US" sz="2800" dirty="0">
                <a:solidFill>
                  <a:srgbClr val="000099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99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vào</a:t>
            </a:r>
            <a:r>
              <a:rPr lang="en-US" sz="2800" dirty="0">
                <a:solidFill>
                  <a:srgbClr val="000099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99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người</a:t>
            </a:r>
            <a:r>
              <a:rPr lang="en-US" sz="2800" dirty="0">
                <a:solidFill>
                  <a:srgbClr val="000099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99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đối</a:t>
            </a:r>
            <a:r>
              <a:rPr lang="en-US" sz="2800" dirty="0">
                <a:solidFill>
                  <a:srgbClr val="000099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99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thoại</a:t>
            </a:r>
            <a:r>
              <a:rPr lang="en-US" sz="2800" dirty="0">
                <a:solidFill>
                  <a:srgbClr val="000099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2800" dirty="0" err="1">
                <a:solidFill>
                  <a:srgbClr val="000099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đáp</a:t>
            </a:r>
            <a:r>
              <a:rPr lang="en-US" sz="2800" dirty="0">
                <a:solidFill>
                  <a:srgbClr val="000099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99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lại</a:t>
            </a:r>
            <a:r>
              <a:rPr lang="en-US" sz="2800" dirty="0">
                <a:solidFill>
                  <a:srgbClr val="000099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99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anh</a:t>
            </a:r>
            <a:r>
              <a:rPr lang="en-US" sz="2800" dirty="0">
                <a:solidFill>
                  <a:srgbClr val="000099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ta </a:t>
            </a:r>
            <a:r>
              <a:rPr lang="en-US" sz="2800" dirty="0" err="1">
                <a:solidFill>
                  <a:srgbClr val="000099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bằng</a:t>
            </a:r>
            <a:r>
              <a:rPr lang="en-US" sz="2800" dirty="0">
                <a:solidFill>
                  <a:srgbClr val="000099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99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cử</a:t>
            </a:r>
            <a:r>
              <a:rPr lang="en-US" sz="2800" dirty="0">
                <a:solidFill>
                  <a:srgbClr val="000099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99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chỉ</a:t>
            </a:r>
            <a:r>
              <a:rPr lang="en-US" sz="2800" dirty="0">
                <a:solidFill>
                  <a:srgbClr val="000099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99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và</a:t>
            </a:r>
            <a:r>
              <a:rPr lang="en-US" sz="2800" dirty="0">
                <a:solidFill>
                  <a:srgbClr val="000099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99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lời</a:t>
            </a:r>
            <a:r>
              <a:rPr lang="en-US" sz="2800" dirty="0">
                <a:solidFill>
                  <a:srgbClr val="000099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99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nói</a:t>
            </a:r>
            <a:r>
              <a:rPr lang="en-US" sz="2800" dirty="0">
                <a:solidFill>
                  <a:srgbClr val="000099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99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nhưng</a:t>
            </a:r>
            <a:r>
              <a:rPr lang="en-US" sz="2800" dirty="0">
                <a:solidFill>
                  <a:srgbClr val="000099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99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thực</a:t>
            </a:r>
            <a:r>
              <a:rPr lang="en-US" sz="2800" dirty="0">
                <a:solidFill>
                  <a:srgbClr val="000099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99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ra</a:t>
            </a:r>
            <a:r>
              <a:rPr lang="en-US" sz="2800" dirty="0">
                <a:solidFill>
                  <a:srgbClr val="000099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99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chúng</a:t>
            </a:r>
            <a:r>
              <a:rPr lang="en-US" sz="2800" dirty="0">
                <a:solidFill>
                  <a:srgbClr val="000099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ta </a:t>
            </a:r>
            <a:r>
              <a:rPr lang="en-US" sz="2800" dirty="0" err="1">
                <a:solidFill>
                  <a:srgbClr val="000099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đang</a:t>
            </a:r>
            <a:r>
              <a:rPr lang="en-US" sz="2800" dirty="0">
                <a:solidFill>
                  <a:srgbClr val="000099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99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nghĩ</a:t>
            </a:r>
            <a:r>
              <a:rPr lang="en-US" sz="2800" dirty="0">
                <a:solidFill>
                  <a:srgbClr val="000099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99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về</a:t>
            </a:r>
            <a:r>
              <a:rPr lang="en-US" sz="2800" dirty="0">
                <a:solidFill>
                  <a:srgbClr val="000099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99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một</a:t>
            </a:r>
            <a:r>
              <a:rPr lang="en-US" sz="2800" dirty="0">
                <a:solidFill>
                  <a:srgbClr val="000099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99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điều</a:t>
            </a:r>
            <a:r>
              <a:rPr lang="en-US" sz="2800" dirty="0">
                <a:solidFill>
                  <a:srgbClr val="000099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99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gì</a:t>
            </a:r>
            <a:r>
              <a:rPr lang="en-US" sz="2800" dirty="0">
                <a:solidFill>
                  <a:srgbClr val="000099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99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khác</a:t>
            </a:r>
            <a:endParaRPr lang="en-US" sz="2800" dirty="0">
              <a:solidFill>
                <a:srgbClr val="000099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347076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14"/>
          <p:cNvGrpSpPr/>
          <p:nvPr/>
        </p:nvGrpSpPr>
        <p:grpSpPr>
          <a:xfrm>
            <a:off x="228601" y="152400"/>
            <a:ext cx="9448800" cy="914400"/>
            <a:chOff x="228600" y="152400"/>
            <a:chExt cx="9448800" cy="914400"/>
          </a:xfrm>
        </p:grpSpPr>
        <p:grpSp>
          <p:nvGrpSpPr>
            <p:cNvPr id="5" name="Group 5"/>
            <p:cNvGrpSpPr/>
            <p:nvPr/>
          </p:nvGrpSpPr>
          <p:grpSpPr>
            <a:xfrm>
              <a:off x="228600" y="152400"/>
              <a:ext cx="8653522" cy="914400"/>
              <a:chOff x="1881166" y="2979016"/>
              <a:chExt cx="10333808" cy="914400"/>
            </a:xfrm>
          </p:grpSpPr>
          <p:sp>
            <p:nvSpPr>
              <p:cNvPr id="9" name="Rectangle 8"/>
              <p:cNvSpPr/>
              <p:nvPr/>
            </p:nvSpPr>
            <p:spPr bwMode="auto">
              <a:xfrm>
                <a:off x="2166918" y="3131416"/>
                <a:ext cx="642942" cy="453734"/>
              </a:xfrm>
              <a:prstGeom prst="rect">
                <a:avLst/>
              </a:prstGeom>
              <a:gradFill flip="none" rotWithShape="1">
                <a:gsLst>
                  <a:gs pos="0">
                    <a:srgbClr val="FFCF01"/>
                  </a:gs>
                  <a:gs pos="25000">
                    <a:srgbClr val="FFC000"/>
                  </a:gs>
                  <a:gs pos="75000">
                    <a:srgbClr val="FFFF00"/>
                  </a:gs>
                  <a:gs pos="100000">
                    <a:srgbClr val="FFFF99"/>
                  </a:gs>
                </a:gsLst>
                <a:lin ang="0" scaled="1"/>
                <a:tileRect/>
              </a:gradFill>
              <a:ln w="9525" cap="flat" cmpd="sng" algn="ctr">
                <a:noFill/>
                <a:prstDash val="solid"/>
                <a:miter lim="800000"/>
                <a:headEnd type="none" w="med" len="med"/>
                <a:tailEnd type="none" w="med" len="med"/>
              </a:ln>
              <a:effectLst/>
            </p:spPr>
            <p:txBody>
              <a:bodyPr vert="horz" wrap="none" lIns="91440" tIns="45720" rIns="91440" bIns="45720" numCol="1" rtlCol="0" anchor="t" anchorCtr="0" compatLnSpc="1">
                <a:prstTxWarp prst="textNoShape">
                  <a:avLst/>
                </a:prstTxWarp>
              </a:bodyPr>
              <a:lstStyle/>
              <a:p>
                <a:pPr marL="0" marR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endParaRPr kumimoji="0" lang="en-US" sz="2400" b="0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Tahoma" pitchFamily="34" charset="0"/>
                </a:endParaRPr>
              </a:p>
            </p:txBody>
          </p:sp>
          <p:sp>
            <p:nvSpPr>
              <p:cNvPr id="10" name="Rectangle 9"/>
              <p:cNvSpPr/>
              <p:nvPr/>
            </p:nvSpPr>
            <p:spPr bwMode="auto">
              <a:xfrm>
                <a:off x="2381232" y="3513712"/>
                <a:ext cx="571504" cy="357190"/>
              </a:xfrm>
              <a:prstGeom prst="rect">
                <a:avLst/>
              </a:prstGeom>
              <a:gradFill>
                <a:gsLst>
                  <a:gs pos="0">
                    <a:schemeClr val="tx2">
                      <a:lumMod val="60000"/>
                      <a:lumOff val="40000"/>
                    </a:schemeClr>
                  </a:gs>
                  <a:gs pos="25000">
                    <a:srgbClr val="3333CC"/>
                  </a:gs>
                  <a:gs pos="75000">
                    <a:srgbClr val="0000CC"/>
                  </a:gs>
                  <a:gs pos="100000">
                    <a:srgbClr val="005CBF"/>
                  </a:gs>
                </a:gsLst>
                <a:lin ang="10800000" scaled="0"/>
              </a:gradFill>
              <a:ln w="9525" cap="flat" cmpd="sng" algn="ctr">
                <a:noFill/>
                <a:prstDash val="solid"/>
                <a:miter lim="800000"/>
                <a:headEnd type="none" w="med" len="med"/>
                <a:tailEnd type="none" w="med" len="med"/>
              </a:ln>
              <a:effectLst/>
            </p:spPr>
            <p:txBody>
              <a:bodyPr vert="horz" wrap="none" lIns="91440" tIns="45720" rIns="91440" bIns="45720" numCol="1" rtlCol="0" anchor="t" anchorCtr="0" compatLnSpc="1">
                <a:prstTxWarp prst="textNoShape">
                  <a:avLst/>
                </a:prstTxWarp>
              </a:bodyPr>
              <a:lstStyle/>
              <a:p>
                <a:pPr marL="0" marR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endParaRPr kumimoji="0" lang="en-US" sz="2400" b="0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Tahoma" pitchFamily="34" charset="0"/>
                </a:endParaRPr>
              </a:p>
            </p:txBody>
          </p:sp>
          <p:cxnSp>
            <p:nvCxnSpPr>
              <p:cNvPr id="11" name="Straight Connector 10"/>
              <p:cNvCxnSpPr/>
              <p:nvPr/>
            </p:nvCxnSpPr>
            <p:spPr bwMode="auto">
              <a:xfrm rot="16200000" flipH="1">
                <a:off x="2068496" y="3436216"/>
                <a:ext cx="914400" cy="0"/>
              </a:xfrm>
              <a:prstGeom prst="line">
                <a:avLst/>
              </a:prstGeom>
              <a:solidFill>
                <a:schemeClr val="accent1"/>
              </a:solidFill>
              <a:ln w="28575" cap="flat" cmpd="sng" algn="ctr">
                <a:solidFill>
                  <a:schemeClr val="tx1"/>
                </a:solidFill>
                <a:prstDash val="solid"/>
                <a:miter lim="800000"/>
                <a:headEnd type="none" w="med" len="med"/>
                <a:tailEnd type="none" w="med" len="med"/>
              </a:ln>
              <a:effectLst/>
            </p:spPr>
          </p:cxnSp>
          <p:sp>
            <p:nvSpPr>
              <p:cNvPr id="12" name="Rectangle 11"/>
              <p:cNvSpPr/>
              <p:nvPr/>
            </p:nvSpPr>
            <p:spPr bwMode="auto">
              <a:xfrm>
                <a:off x="1881167" y="3370836"/>
                <a:ext cx="571503" cy="357190"/>
              </a:xfrm>
              <a:prstGeom prst="rect">
                <a:avLst/>
              </a:prstGeom>
              <a:gradFill>
                <a:gsLst>
                  <a:gs pos="0">
                    <a:srgbClr val="FFCCCC"/>
                  </a:gs>
                  <a:gs pos="25000">
                    <a:srgbClr val="FF9999"/>
                  </a:gs>
                  <a:gs pos="75000">
                    <a:srgbClr val="FF5050"/>
                  </a:gs>
                  <a:gs pos="100000">
                    <a:schemeClr val="accent2">
                      <a:lumMod val="40000"/>
                      <a:lumOff val="60000"/>
                    </a:schemeClr>
                  </a:gs>
                </a:gsLst>
                <a:lin ang="0" scaled="1"/>
              </a:gradFill>
              <a:ln w="9525" cap="flat" cmpd="sng" algn="ctr">
                <a:noFill/>
                <a:prstDash val="solid"/>
                <a:miter lim="800000"/>
                <a:headEnd type="none" w="med" len="med"/>
                <a:tailEnd type="none" w="med" len="med"/>
              </a:ln>
              <a:effectLst/>
            </p:spPr>
            <p:txBody>
              <a:bodyPr vert="horz" wrap="none" lIns="91440" tIns="45720" rIns="91440" bIns="45720" numCol="1" rtlCol="0" anchor="t" anchorCtr="0" compatLnSpc="1">
                <a:prstTxWarp prst="textNoShape">
                  <a:avLst/>
                </a:prstTxWarp>
              </a:bodyPr>
              <a:lstStyle/>
              <a:p>
                <a:pPr marL="0" marR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endParaRPr kumimoji="0" lang="en-US" sz="2400" b="0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Tahoma" pitchFamily="34" charset="0"/>
                </a:endParaRPr>
              </a:p>
            </p:txBody>
          </p:sp>
          <p:cxnSp>
            <p:nvCxnSpPr>
              <p:cNvPr id="13" name="Straight Connector 12"/>
              <p:cNvCxnSpPr/>
              <p:nvPr/>
            </p:nvCxnSpPr>
            <p:spPr bwMode="auto">
              <a:xfrm>
                <a:off x="1881166" y="3741016"/>
                <a:ext cx="10333808" cy="1588"/>
              </a:xfrm>
              <a:prstGeom prst="line">
                <a:avLst/>
              </a:prstGeom>
              <a:solidFill>
                <a:schemeClr val="accent1"/>
              </a:solidFill>
              <a:ln w="31750" cap="flat" cmpd="sng" algn="ctr">
                <a:solidFill>
                  <a:schemeClr val="tx1"/>
                </a:solidFill>
                <a:prstDash val="solid"/>
                <a:miter lim="800000"/>
                <a:headEnd type="none" w="med" len="med"/>
                <a:tailEnd type="none" w="med" len="med"/>
              </a:ln>
              <a:effectLst/>
            </p:spPr>
          </p:cxnSp>
        </p:grpSp>
        <p:sp>
          <p:nvSpPr>
            <p:cNvPr id="6" name="Rectangle 5"/>
            <p:cNvSpPr/>
            <p:nvPr/>
          </p:nvSpPr>
          <p:spPr>
            <a:xfrm>
              <a:off x="9296400" y="838200"/>
              <a:ext cx="152400" cy="76200"/>
            </a:xfrm>
            <a:prstGeom prst="rect">
              <a:avLst/>
            </a:prstGeom>
            <a:solidFill>
              <a:schemeClr val="tx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" name="Rectangle 6"/>
            <p:cNvSpPr/>
            <p:nvPr/>
          </p:nvSpPr>
          <p:spPr>
            <a:xfrm>
              <a:off x="9067800" y="838200"/>
              <a:ext cx="152400" cy="76200"/>
            </a:xfrm>
            <a:prstGeom prst="rect">
              <a:avLst/>
            </a:prstGeom>
            <a:solidFill>
              <a:schemeClr val="tx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8" name="Rectangle 7"/>
            <p:cNvSpPr/>
            <p:nvPr/>
          </p:nvSpPr>
          <p:spPr>
            <a:xfrm>
              <a:off x="9525000" y="838200"/>
              <a:ext cx="152400" cy="76200"/>
            </a:xfrm>
            <a:prstGeom prst="rect">
              <a:avLst/>
            </a:prstGeom>
            <a:solidFill>
              <a:schemeClr val="tx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4" name="Title 1"/>
          <p:cNvSpPr txBox="1">
            <a:spLocks/>
          </p:cNvSpPr>
          <p:nvPr/>
        </p:nvSpPr>
        <p:spPr>
          <a:xfrm>
            <a:off x="1333500" y="228600"/>
            <a:ext cx="8420100" cy="9144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7500"/>
          </a:bodyPr>
          <a:lstStyle/>
          <a:p>
            <a:r>
              <a:rPr lang="en-US" sz="29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1. </a:t>
            </a:r>
            <a:r>
              <a:rPr lang="en-US" sz="29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NGHE VÀ HIỂU CÓ HIỆU QUẢ</a:t>
            </a: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5D116D-0906-4D98-BB11-2E821E141193}" type="slidenum">
              <a:rPr lang="en-US" smtClean="0"/>
              <a:pPr/>
              <a:t>11</a:t>
            </a:fld>
            <a:endParaRPr lang="en-US"/>
          </a:p>
        </p:txBody>
      </p:sp>
      <p:sp>
        <p:nvSpPr>
          <p:cNvPr id="3" name="Rectangle 2"/>
          <p:cNvSpPr/>
          <p:nvPr/>
        </p:nvSpPr>
        <p:spPr>
          <a:xfrm>
            <a:off x="768329" y="1370304"/>
            <a:ext cx="3228769" cy="56425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457200" lvl="0" indent="-457200">
              <a:lnSpc>
                <a:spcPct val="120000"/>
              </a:lnSpc>
              <a:spcBef>
                <a:spcPts val="0"/>
              </a:spcBef>
              <a:buFont typeface="Wingdings" panose="05000000000000000000" pitchFamily="2" charset="2"/>
              <a:buChar char="Ø"/>
            </a:pPr>
            <a:r>
              <a:rPr lang="en-US" sz="2800" b="1" dirty="0" err="1">
                <a:solidFill>
                  <a:srgbClr val="003300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Nghe</a:t>
            </a:r>
            <a:r>
              <a:rPr lang="en-US" sz="2800" b="1" dirty="0">
                <a:solidFill>
                  <a:srgbClr val="003300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003300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có</a:t>
            </a:r>
            <a:r>
              <a:rPr lang="en-US" sz="2800" b="1" dirty="0">
                <a:solidFill>
                  <a:srgbClr val="003300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003300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chọn</a:t>
            </a:r>
            <a:r>
              <a:rPr lang="en-US" sz="2800" b="1" dirty="0">
                <a:solidFill>
                  <a:srgbClr val="003300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003300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lọc</a:t>
            </a:r>
            <a:endParaRPr lang="en-US" sz="2800" b="1" dirty="0">
              <a:solidFill>
                <a:srgbClr val="003300"/>
              </a:solidFill>
              <a:latin typeface="Times New Roman" panose="02020603050405020304" pitchFamily="18" charset="0"/>
              <a:ea typeface="Tahoma" panose="020B060403050404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5" name="Rectangle 14"/>
          <p:cNvSpPr/>
          <p:nvPr/>
        </p:nvSpPr>
        <p:spPr>
          <a:xfrm>
            <a:off x="4109065" y="2067141"/>
            <a:ext cx="4572000" cy="3970318"/>
          </a:xfrm>
          <a:prstGeom prst="rect">
            <a:avLst/>
          </a:prstGeom>
        </p:spPr>
        <p:txBody>
          <a:bodyPr>
            <a:spAutoFit/>
          </a:bodyPr>
          <a:lstStyle/>
          <a:p>
            <a:pPr algn="just">
              <a:lnSpc>
                <a:spcPct val="150000"/>
              </a:lnSpc>
              <a:tabLst>
                <a:tab pos="180340" algn="l"/>
                <a:tab pos="360045" algn="l"/>
              </a:tabLst>
            </a:pPr>
            <a:r>
              <a:rPr lang="en-US" sz="2800" dirty="0" err="1">
                <a:solidFill>
                  <a:srgbClr val="000099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Chỉ</a:t>
            </a:r>
            <a:r>
              <a:rPr lang="en-US" sz="2800" dirty="0">
                <a:solidFill>
                  <a:srgbClr val="000099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99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nghe</a:t>
            </a:r>
            <a:r>
              <a:rPr lang="en-US" sz="2800" dirty="0">
                <a:solidFill>
                  <a:srgbClr val="000099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99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một</a:t>
            </a:r>
            <a:r>
              <a:rPr lang="en-US" sz="2800" dirty="0">
                <a:solidFill>
                  <a:srgbClr val="000099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99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phần</a:t>
            </a:r>
            <a:r>
              <a:rPr lang="en-US" sz="2800" dirty="0">
                <a:solidFill>
                  <a:srgbClr val="000099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99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thông</a:t>
            </a:r>
            <a:r>
              <a:rPr lang="en-US" sz="2800" dirty="0">
                <a:solidFill>
                  <a:srgbClr val="000099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tin </a:t>
            </a:r>
            <a:r>
              <a:rPr lang="en-US" sz="2800" dirty="0" err="1">
                <a:solidFill>
                  <a:srgbClr val="000099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của</a:t>
            </a:r>
            <a:r>
              <a:rPr lang="en-US" sz="2800" dirty="0">
                <a:solidFill>
                  <a:srgbClr val="000099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99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đối</a:t>
            </a:r>
            <a:r>
              <a:rPr lang="en-US" sz="2800" dirty="0">
                <a:solidFill>
                  <a:srgbClr val="000099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99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thoại</a:t>
            </a:r>
            <a:r>
              <a:rPr lang="en-US" sz="2800" dirty="0">
                <a:solidFill>
                  <a:srgbClr val="000099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2800" dirty="0" err="1">
                <a:solidFill>
                  <a:srgbClr val="000099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những</a:t>
            </a:r>
            <a:r>
              <a:rPr lang="en-US" sz="2800" dirty="0">
                <a:solidFill>
                  <a:srgbClr val="000099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99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lúc</a:t>
            </a:r>
            <a:r>
              <a:rPr lang="en-US" sz="2800" dirty="0">
                <a:solidFill>
                  <a:srgbClr val="000099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99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thấy</a:t>
            </a:r>
            <a:r>
              <a:rPr lang="en-US" sz="2800" dirty="0">
                <a:solidFill>
                  <a:srgbClr val="000099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99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thích</a:t>
            </a:r>
            <a:r>
              <a:rPr lang="en-US" sz="2800" dirty="0">
                <a:solidFill>
                  <a:srgbClr val="000099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2800" dirty="0" err="1">
                <a:solidFill>
                  <a:srgbClr val="000099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thấy</a:t>
            </a:r>
            <a:r>
              <a:rPr lang="en-US" sz="2800" dirty="0">
                <a:solidFill>
                  <a:srgbClr val="000099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99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cần</a:t>
            </a:r>
            <a:r>
              <a:rPr lang="en-US" sz="2800" dirty="0">
                <a:solidFill>
                  <a:srgbClr val="000099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99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thiết</a:t>
            </a:r>
            <a:r>
              <a:rPr lang="en-US" sz="2800" dirty="0">
                <a:solidFill>
                  <a:srgbClr val="000099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99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thì</a:t>
            </a:r>
            <a:r>
              <a:rPr lang="en-US" sz="2800" dirty="0">
                <a:solidFill>
                  <a:srgbClr val="000099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99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nghe</a:t>
            </a:r>
            <a:r>
              <a:rPr lang="en-US" sz="2800" dirty="0">
                <a:solidFill>
                  <a:srgbClr val="000099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2800" dirty="0" err="1">
                <a:solidFill>
                  <a:srgbClr val="000099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những</a:t>
            </a:r>
            <a:r>
              <a:rPr lang="en-US" sz="2800" dirty="0">
                <a:solidFill>
                  <a:srgbClr val="000099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99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lúc</a:t>
            </a:r>
            <a:r>
              <a:rPr lang="en-US" sz="2800" dirty="0">
                <a:solidFill>
                  <a:srgbClr val="000099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99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không</a:t>
            </a:r>
            <a:r>
              <a:rPr lang="en-US" sz="2800" dirty="0">
                <a:solidFill>
                  <a:srgbClr val="000099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99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thích</a:t>
            </a:r>
            <a:r>
              <a:rPr lang="en-US" sz="2800" dirty="0">
                <a:solidFill>
                  <a:srgbClr val="000099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99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thì</a:t>
            </a:r>
            <a:r>
              <a:rPr lang="en-US" sz="2800" dirty="0">
                <a:solidFill>
                  <a:srgbClr val="000099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99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bỏ</a:t>
            </a:r>
            <a:r>
              <a:rPr lang="en-US" sz="2800" dirty="0">
                <a:solidFill>
                  <a:srgbClr val="000099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99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không</a:t>
            </a:r>
            <a:r>
              <a:rPr lang="en-US" sz="2800" dirty="0">
                <a:solidFill>
                  <a:srgbClr val="000099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99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nghe</a:t>
            </a:r>
            <a:r>
              <a:rPr lang="en-US" sz="2800" dirty="0">
                <a:solidFill>
                  <a:srgbClr val="000099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99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mà</a:t>
            </a:r>
            <a:r>
              <a:rPr lang="en-US" sz="2800" dirty="0">
                <a:solidFill>
                  <a:srgbClr val="000099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99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tập</a:t>
            </a:r>
            <a:r>
              <a:rPr lang="en-US" sz="2800" dirty="0">
                <a:solidFill>
                  <a:srgbClr val="000099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99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trung</a:t>
            </a:r>
            <a:r>
              <a:rPr lang="en-US" sz="2800" dirty="0">
                <a:solidFill>
                  <a:srgbClr val="000099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99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suy</a:t>
            </a:r>
            <a:r>
              <a:rPr lang="en-US" sz="2800" dirty="0">
                <a:solidFill>
                  <a:srgbClr val="000099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99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nghĩ</a:t>
            </a:r>
            <a:r>
              <a:rPr lang="en-US" sz="2800" dirty="0">
                <a:solidFill>
                  <a:srgbClr val="000099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99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về</a:t>
            </a:r>
            <a:r>
              <a:rPr lang="en-US" sz="2800" dirty="0">
                <a:solidFill>
                  <a:srgbClr val="000099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99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việc</a:t>
            </a:r>
            <a:r>
              <a:rPr lang="en-US" sz="2800" dirty="0">
                <a:solidFill>
                  <a:srgbClr val="000099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99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khác</a:t>
            </a:r>
            <a:r>
              <a:rPr lang="en-US" sz="2800" dirty="0">
                <a:solidFill>
                  <a:srgbClr val="000099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en-US" sz="2800" dirty="0">
              <a:solidFill>
                <a:srgbClr val="000099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pic>
        <p:nvPicPr>
          <p:cNvPr id="1028" name="Picture 4" descr="http://lis.edu.vn/wp-content/uploads/2015/06/lang-nghe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4326" y="2514600"/>
            <a:ext cx="3573517" cy="27527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025190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14"/>
          <p:cNvGrpSpPr/>
          <p:nvPr/>
        </p:nvGrpSpPr>
        <p:grpSpPr>
          <a:xfrm>
            <a:off x="228601" y="152400"/>
            <a:ext cx="9448800" cy="914400"/>
            <a:chOff x="228600" y="152400"/>
            <a:chExt cx="9448800" cy="914400"/>
          </a:xfrm>
        </p:grpSpPr>
        <p:grpSp>
          <p:nvGrpSpPr>
            <p:cNvPr id="5" name="Group 5"/>
            <p:cNvGrpSpPr/>
            <p:nvPr/>
          </p:nvGrpSpPr>
          <p:grpSpPr>
            <a:xfrm>
              <a:off x="228600" y="152400"/>
              <a:ext cx="8653522" cy="914400"/>
              <a:chOff x="1881166" y="2979016"/>
              <a:chExt cx="10333808" cy="914400"/>
            </a:xfrm>
          </p:grpSpPr>
          <p:sp>
            <p:nvSpPr>
              <p:cNvPr id="9" name="Rectangle 8"/>
              <p:cNvSpPr/>
              <p:nvPr/>
            </p:nvSpPr>
            <p:spPr bwMode="auto">
              <a:xfrm>
                <a:off x="2166918" y="3131416"/>
                <a:ext cx="642942" cy="453734"/>
              </a:xfrm>
              <a:prstGeom prst="rect">
                <a:avLst/>
              </a:prstGeom>
              <a:gradFill flip="none" rotWithShape="1">
                <a:gsLst>
                  <a:gs pos="0">
                    <a:srgbClr val="FFCF01"/>
                  </a:gs>
                  <a:gs pos="25000">
                    <a:srgbClr val="FFC000"/>
                  </a:gs>
                  <a:gs pos="75000">
                    <a:srgbClr val="FFFF00"/>
                  </a:gs>
                  <a:gs pos="100000">
                    <a:srgbClr val="FFFF99"/>
                  </a:gs>
                </a:gsLst>
                <a:lin ang="0" scaled="1"/>
                <a:tileRect/>
              </a:gradFill>
              <a:ln w="9525" cap="flat" cmpd="sng" algn="ctr">
                <a:noFill/>
                <a:prstDash val="solid"/>
                <a:miter lim="800000"/>
                <a:headEnd type="none" w="med" len="med"/>
                <a:tailEnd type="none" w="med" len="med"/>
              </a:ln>
              <a:effectLst/>
            </p:spPr>
            <p:txBody>
              <a:bodyPr vert="horz" wrap="none" lIns="91440" tIns="45720" rIns="91440" bIns="45720" numCol="1" rtlCol="0" anchor="t" anchorCtr="0" compatLnSpc="1">
                <a:prstTxWarp prst="textNoShape">
                  <a:avLst/>
                </a:prstTxWarp>
              </a:bodyPr>
              <a:lstStyle/>
              <a:p>
                <a:pPr marL="0" marR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endParaRPr kumimoji="0" lang="en-US" sz="2400" b="0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Tahoma" pitchFamily="34" charset="0"/>
                </a:endParaRPr>
              </a:p>
            </p:txBody>
          </p:sp>
          <p:sp>
            <p:nvSpPr>
              <p:cNvPr id="10" name="Rectangle 9"/>
              <p:cNvSpPr/>
              <p:nvPr/>
            </p:nvSpPr>
            <p:spPr bwMode="auto">
              <a:xfrm>
                <a:off x="2381232" y="3513712"/>
                <a:ext cx="571504" cy="357190"/>
              </a:xfrm>
              <a:prstGeom prst="rect">
                <a:avLst/>
              </a:prstGeom>
              <a:gradFill>
                <a:gsLst>
                  <a:gs pos="0">
                    <a:schemeClr val="tx2">
                      <a:lumMod val="60000"/>
                      <a:lumOff val="40000"/>
                    </a:schemeClr>
                  </a:gs>
                  <a:gs pos="25000">
                    <a:srgbClr val="3333CC"/>
                  </a:gs>
                  <a:gs pos="75000">
                    <a:srgbClr val="0000CC"/>
                  </a:gs>
                  <a:gs pos="100000">
                    <a:srgbClr val="005CBF"/>
                  </a:gs>
                </a:gsLst>
                <a:lin ang="10800000" scaled="0"/>
              </a:gradFill>
              <a:ln w="9525" cap="flat" cmpd="sng" algn="ctr">
                <a:noFill/>
                <a:prstDash val="solid"/>
                <a:miter lim="800000"/>
                <a:headEnd type="none" w="med" len="med"/>
                <a:tailEnd type="none" w="med" len="med"/>
              </a:ln>
              <a:effectLst/>
            </p:spPr>
            <p:txBody>
              <a:bodyPr vert="horz" wrap="none" lIns="91440" tIns="45720" rIns="91440" bIns="45720" numCol="1" rtlCol="0" anchor="t" anchorCtr="0" compatLnSpc="1">
                <a:prstTxWarp prst="textNoShape">
                  <a:avLst/>
                </a:prstTxWarp>
              </a:bodyPr>
              <a:lstStyle/>
              <a:p>
                <a:pPr marL="0" marR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endParaRPr kumimoji="0" lang="en-US" sz="2400" b="0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Tahoma" pitchFamily="34" charset="0"/>
                </a:endParaRPr>
              </a:p>
            </p:txBody>
          </p:sp>
          <p:cxnSp>
            <p:nvCxnSpPr>
              <p:cNvPr id="11" name="Straight Connector 10"/>
              <p:cNvCxnSpPr/>
              <p:nvPr/>
            </p:nvCxnSpPr>
            <p:spPr bwMode="auto">
              <a:xfrm rot="16200000" flipH="1">
                <a:off x="2068496" y="3436216"/>
                <a:ext cx="914400" cy="0"/>
              </a:xfrm>
              <a:prstGeom prst="line">
                <a:avLst/>
              </a:prstGeom>
              <a:solidFill>
                <a:schemeClr val="accent1"/>
              </a:solidFill>
              <a:ln w="28575" cap="flat" cmpd="sng" algn="ctr">
                <a:solidFill>
                  <a:schemeClr val="tx1"/>
                </a:solidFill>
                <a:prstDash val="solid"/>
                <a:miter lim="800000"/>
                <a:headEnd type="none" w="med" len="med"/>
                <a:tailEnd type="none" w="med" len="med"/>
              </a:ln>
              <a:effectLst/>
            </p:spPr>
          </p:cxnSp>
          <p:sp>
            <p:nvSpPr>
              <p:cNvPr id="12" name="Rectangle 11"/>
              <p:cNvSpPr/>
              <p:nvPr/>
            </p:nvSpPr>
            <p:spPr bwMode="auto">
              <a:xfrm>
                <a:off x="1881167" y="3370836"/>
                <a:ext cx="571503" cy="357190"/>
              </a:xfrm>
              <a:prstGeom prst="rect">
                <a:avLst/>
              </a:prstGeom>
              <a:gradFill>
                <a:gsLst>
                  <a:gs pos="0">
                    <a:srgbClr val="FFCCCC"/>
                  </a:gs>
                  <a:gs pos="25000">
                    <a:srgbClr val="FF9999"/>
                  </a:gs>
                  <a:gs pos="75000">
                    <a:srgbClr val="FF5050"/>
                  </a:gs>
                  <a:gs pos="100000">
                    <a:schemeClr val="accent2">
                      <a:lumMod val="40000"/>
                      <a:lumOff val="60000"/>
                    </a:schemeClr>
                  </a:gs>
                </a:gsLst>
                <a:lin ang="0" scaled="1"/>
              </a:gradFill>
              <a:ln w="9525" cap="flat" cmpd="sng" algn="ctr">
                <a:noFill/>
                <a:prstDash val="solid"/>
                <a:miter lim="800000"/>
                <a:headEnd type="none" w="med" len="med"/>
                <a:tailEnd type="none" w="med" len="med"/>
              </a:ln>
              <a:effectLst/>
            </p:spPr>
            <p:txBody>
              <a:bodyPr vert="horz" wrap="none" lIns="91440" tIns="45720" rIns="91440" bIns="45720" numCol="1" rtlCol="0" anchor="t" anchorCtr="0" compatLnSpc="1">
                <a:prstTxWarp prst="textNoShape">
                  <a:avLst/>
                </a:prstTxWarp>
              </a:bodyPr>
              <a:lstStyle/>
              <a:p>
                <a:pPr marL="0" marR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endParaRPr kumimoji="0" lang="en-US" sz="2400" b="0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Tahoma" pitchFamily="34" charset="0"/>
                </a:endParaRPr>
              </a:p>
            </p:txBody>
          </p:sp>
          <p:cxnSp>
            <p:nvCxnSpPr>
              <p:cNvPr id="13" name="Straight Connector 12"/>
              <p:cNvCxnSpPr/>
              <p:nvPr/>
            </p:nvCxnSpPr>
            <p:spPr bwMode="auto">
              <a:xfrm>
                <a:off x="1881166" y="3741016"/>
                <a:ext cx="10333808" cy="1588"/>
              </a:xfrm>
              <a:prstGeom prst="line">
                <a:avLst/>
              </a:prstGeom>
              <a:solidFill>
                <a:schemeClr val="accent1"/>
              </a:solidFill>
              <a:ln w="31750" cap="flat" cmpd="sng" algn="ctr">
                <a:solidFill>
                  <a:schemeClr val="tx1"/>
                </a:solidFill>
                <a:prstDash val="solid"/>
                <a:miter lim="800000"/>
                <a:headEnd type="none" w="med" len="med"/>
                <a:tailEnd type="none" w="med" len="med"/>
              </a:ln>
              <a:effectLst/>
            </p:spPr>
          </p:cxnSp>
        </p:grpSp>
        <p:sp>
          <p:nvSpPr>
            <p:cNvPr id="6" name="Rectangle 5"/>
            <p:cNvSpPr/>
            <p:nvPr/>
          </p:nvSpPr>
          <p:spPr>
            <a:xfrm>
              <a:off x="9296400" y="838200"/>
              <a:ext cx="152400" cy="76200"/>
            </a:xfrm>
            <a:prstGeom prst="rect">
              <a:avLst/>
            </a:prstGeom>
            <a:solidFill>
              <a:schemeClr val="tx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" name="Rectangle 6"/>
            <p:cNvSpPr/>
            <p:nvPr/>
          </p:nvSpPr>
          <p:spPr>
            <a:xfrm>
              <a:off x="9067800" y="838200"/>
              <a:ext cx="152400" cy="76200"/>
            </a:xfrm>
            <a:prstGeom prst="rect">
              <a:avLst/>
            </a:prstGeom>
            <a:solidFill>
              <a:schemeClr val="tx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8" name="Rectangle 7"/>
            <p:cNvSpPr/>
            <p:nvPr/>
          </p:nvSpPr>
          <p:spPr>
            <a:xfrm>
              <a:off x="9525000" y="838200"/>
              <a:ext cx="152400" cy="76200"/>
            </a:xfrm>
            <a:prstGeom prst="rect">
              <a:avLst/>
            </a:prstGeom>
            <a:solidFill>
              <a:schemeClr val="tx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4" name="Title 1"/>
          <p:cNvSpPr txBox="1">
            <a:spLocks/>
          </p:cNvSpPr>
          <p:nvPr/>
        </p:nvSpPr>
        <p:spPr>
          <a:xfrm>
            <a:off x="1333500" y="228600"/>
            <a:ext cx="8420100" cy="9144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7500"/>
          </a:bodyPr>
          <a:lstStyle/>
          <a:p>
            <a:r>
              <a:rPr lang="en-US" sz="29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1. </a:t>
            </a:r>
            <a:r>
              <a:rPr lang="en-US" sz="29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NGHE VÀ HIỂU CÓ HIỆU QUẢ</a:t>
            </a: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5D116D-0906-4D98-BB11-2E821E141193}" type="slidenum">
              <a:rPr lang="en-US" smtClean="0"/>
              <a:pPr/>
              <a:t>12</a:t>
            </a:fld>
            <a:endParaRPr lang="en-US"/>
          </a:p>
        </p:txBody>
      </p:sp>
      <p:pic>
        <p:nvPicPr>
          <p:cNvPr id="2052" name="Picture 4" descr="http://wallstreetenglish.edu.vn/files/images/image-site/blog/businessman-shouting-through-megaphone-23-2147511376%20(1)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51380" y="2022398"/>
            <a:ext cx="3414325" cy="23174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6" name="Rectangle 15"/>
          <p:cNvSpPr/>
          <p:nvPr/>
        </p:nvSpPr>
        <p:spPr>
          <a:xfrm>
            <a:off x="679186" y="1420362"/>
            <a:ext cx="4698722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457200" lvl="0" indent="-457200">
              <a:buFont typeface="Wingdings" panose="05000000000000000000" pitchFamily="2" charset="2"/>
              <a:buChar char="Ø"/>
            </a:pPr>
            <a:r>
              <a:rPr lang="en-US" sz="2800" b="1" dirty="0" err="1">
                <a:solidFill>
                  <a:srgbClr val="003300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Nghe</a:t>
            </a:r>
            <a:r>
              <a:rPr lang="en-US" sz="2800" b="1" dirty="0">
                <a:solidFill>
                  <a:srgbClr val="003300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003300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chăm</a:t>
            </a:r>
            <a:r>
              <a:rPr lang="en-US" sz="2800" b="1" dirty="0">
                <a:solidFill>
                  <a:srgbClr val="003300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003300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chú</a:t>
            </a:r>
            <a:r>
              <a:rPr lang="en-US" sz="2800" b="1" dirty="0">
                <a:solidFill>
                  <a:srgbClr val="003300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/ </a:t>
            </a:r>
            <a:r>
              <a:rPr lang="en-US" sz="2800" b="1" dirty="0" err="1">
                <a:solidFill>
                  <a:srgbClr val="003300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lắng</a:t>
            </a:r>
            <a:r>
              <a:rPr lang="en-US" sz="2800" b="1" dirty="0">
                <a:solidFill>
                  <a:srgbClr val="003300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003300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nghe</a:t>
            </a:r>
            <a:endParaRPr lang="en-US" sz="2800" b="1" dirty="0">
              <a:solidFill>
                <a:srgbClr val="003300"/>
              </a:solidFill>
              <a:latin typeface="Times New Roman" panose="02020603050405020304" pitchFamily="18" charset="0"/>
              <a:ea typeface="Tahoma" panose="020B060403050404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7" name="Rectangle 16"/>
          <p:cNvSpPr/>
          <p:nvPr/>
        </p:nvSpPr>
        <p:spPr>
          <a:xfrm>
            <a:off x="4752393" y="1943582"/>
            <a:ext cx="3934407" cy="33239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  <a:tabLst>
                <a:tab pos="180340" algn="l"/>
                <a:tab pos="360045" algn="l"/>
              </a:tabLst>
            </a:pPr>
            <a:r>
              <a:rPr lang="en-US" sz="2800" dirty="0" err="1">
                <a:solidFill>
                  <a:srgbClr val="000099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Tập</a:t>
            </a:r>
            <a:r>
              <a:rPr lang="en-US" sz="2800" dirty="0">
                <a:solidFill>
                  <a:srgbClr val="000099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99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trung</a:t>
            </a:r>
            <a:r>
              <a:rPr lang="en-US" sz="2800" dirty="0">
                <a:solidFill>
                  <a:srgbClr val="000099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99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sự</a:t>
            </a:r>
            <a:r>
              <a:rPr lang="en-US" sz="2800" dirty="0">
                <a:solidFill>
                  <a:srgbClr val="000099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99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chú</a:t>
            </a:r>
            <a:r>
              <a:rPr lang="en-US" sz="2800" dirty="0">
                <a:solidFill>
                  <a:srgbClr val="000099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ý </a:t>
            </a:r>
            <a:r>
              <a:rPr lang="en-US" sz="2800" dirty="0" err="1">
                <a:solidFill>
                  <a:srgbClr val="000099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và</a:t>
            </a:r>
            <a:r>
              <a:rPr lang="en-US" sz="2800" dirty="0">
                <a:solidFill>
                  <a:srgbClr val="000099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99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sức</a:t>
            </a:r>
            <a:r>
              <a:rPr lang="en-US" sz="2800" dirty="0">
                <a:solidFill>
                  <a:srgbClr val="000099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99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lực</a:t>
            </a:r>
            <a:r>
              <a:rPr lang="en-US" sz="2800" dirty="0">
                <a:solidFill>
                  <a:srgbClr val="000099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99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vào</a:t>
            </a:r>
            <a:r>
              <a:rPr lang="en-US" sz="2800" dirty="0">
                <a:solidFill>
                  <a:srgbClr val="000099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99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việc</a:t>
            </a:r>
            <a:r>
              <a:rPr lang="en-US" sz="2800" dirty="0">
                <a:solidFill>
                  <a:srgbClr val="000099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99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nghe</a:t>
            </a:r>
            <a:r>
              <a:rPr lang="en-US" sz="2800" dirty="0">
                <a:solidFill>
                  <a:srgbClr val="000099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99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nhưng</a:t>
            </a:r>
            <a:r>
              <a:rPr lang="en-US" sz="2800" dirty="0">
                <a:solidFill>
                  <a:srgbClr val="000099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99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vì</a:t>
            </a:r>
            <a:r>
              <a:rPr lang="en-US" sz="2800" dirty="0">
                <a:solidFill>
                  <a:srgbClr val="000099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99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nghe</a:t>
            </a:r>
            <a:r>
              <a:rPr lang="en-US" sz="2800" dirty="0">
                <a:solidFill>
                  <a:srgbClr val="000099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99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thụ</a:t>
            </a:r>
            <a:r>
              <a:rPr lang="en-US" sz="2800" dirty="0">
                <a:solidFill>
                  <a:srgbClr val="000099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99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động</a:t>
            </a:r>
            <a:r>
              <a:rPr lang="en-US" sz="2800" dirty="0">
                <a:solidFill>
                  <a:srgbClr val="000099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99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nên</a:t>
            </a:r>
            <a:r>
              <a:rPr lang="en-US" sz="2800" dirty="0">
                <a:solidFill>
                  <a:srgbClr val="000099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99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vẫn</a:t>
            </a:r>
            <a:r>
              <a:rPr lang="en-US" sz="2800" dirty="0">
                <a:solidFill>
                  <a:srgbClr val="000099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99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chưa</a:t>
            </a:r>
            <a:r>
              <a:rPr lang="en-US" sz="2800" dirty="0">
                <a:solidFill>
                  <a:srgbClr val="000099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99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đạt</a:t>
            </a:r>
            <a:r>
              <a:rPr lang="en-US" sz="2800" dirty="0">
                <a:solidFill>
                  <a:srgbClr val="000099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99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được</a:t>
            </a:r>
            <a:r>
              <a:rPr lang="en-US" sz="2800" dirty="0">
                <a:solidFill>
                  <a:srgbClr val="000099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99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hiệu</a:t>
            </a:r>
            <a:r>
              <a:rPr lang="en-US" sz="2800" dirty="0">
                <a:solidFill>
                  <a:srgbClr val="000099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99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quả</a:t>
            </a:r>
            <a:r>
              <a:rPr lang="en-US" sz="2800" dirty="0">
                <a:solidFill>
                  <a:srgbClr val="000099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99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cao</a:t>
            </a:r>
            <a:r>
              <a:rPr lang="en-US" sz="2800" dirty="0">
                <a:solidFill>
                  <a:srgbClr val="000099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en-US" sz="2800" dirty="0">
              <a:solidFill>
                <a:srgbClr val="000099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527450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14"/>
          <p:cNvGrpSpPr/>
          <p:nvPr/>
        </p:nvGrpSpPr>
        <p:grpSpPr>
          <a:xfrm>
            <a:off x="228601" y="152400"/>
            <a:ext cx="9448800" cy="914400"/>
            <a:chOff x="228600" y="152400"/>
            <a:chExt cx="9448800" cy="914400"/>
          </a:xfrm>
        </p:grpSpPr>
        <p:grpSp>
          <p:nvGrpSpPr>
            <p:cNvPr id="5" name="Group 5"/>
            <p:cNvGrpSpPr/>
            <p:nvPr/>
          </p:nvGrpSpPr>
          <p:grpSpPr>
            <a:xfrm>
              <a:off x="228600" y="152400"/>
              <a:ext cx="8653522" cy="914400"/>
              <a:chOff x="1881166" y="2979016"/>
              <a:chExt cx="10333808" cy="914400"/>
            </a:xfrm>
          </p:grpSpPr>
          <p:sp>
            <p:nvSpPr>
              <p:cNvPr id="9" name="Rectangle 8"/>
              <p:cNvSpPr/>
              <p:nvPr/>
            </p:nvSpPr>
            <p:spPr bwMode="auto">
              <a:xfrm>
                <a:off x="2166918" y="3131416"/>
                <a:ext cx="642942" cy="453734"/>
              </a:xfrm>
              <a:prstGeom prst="rect">
                <a:avLst/>
              </a:prstGeom>
              <a:gradFill flip="none" rotWithShape="1">
                <a:gsLst>
                  <a:gs pos="0">
                    <a:srgbClr val="FFCF01"/>
                  </a:gs>
                  <a:gs pos="25000">
                    <a:srgbClr val="FFC000"/>
                  </a:gs>
                  <a:gs pos="75000">
                    <a:srgbClr val="FFFF00"/>
                  </a:gs>
                  <a:gs pos="100000">
                    <a:srgbClr val="FFFF99"/>
                  </a:gs>
                </a:gsLst>
                <a:lin ang="0" scaled="1"/>
                <a:tileRect/>
              </a:gradFill>
              <a:ln w="9525" cap="flat" cmpd="sng" algn="ctr">
                <a:noFill/>
                <a:prstDash val="solid"/>
                <a:miter lim="800000"/>
                <a:headEnd type="none" w="med" len="med"/>
                <a:tailEnd type="none" w="med" len="med"/>
              </a:ln>
              <a:effectLst/>
            </p:spPr>
            <p:txBody>
              <a:bodyPr vert="horz" wrap="none" lIns="91440" tIns="45720" rIns="91440" bIns="45720" numCol="1" rtlCol="0" anchor="t" anchorCtr="0" compatLnSpc="1">
                <a:prstTxWarp prst="textNoShape">
                  <a:avLst/>
                </a:prstTxWarp>
              </a:bodyPr>
              <a:lstStyle/>
              <a:p>
                <a:pPr marL="0" marR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endParaRPr kumimoji="0" lang="en-US" sz="2400" b="0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Tahoma" pitchFamily="34" charset="0"/>
                </a:endParaRPr>
              </a:p>
            </p:txBody>
          </p:sp>
          <p:sp>
            <p:nvSpPr>
              <p:cNvPr id="10" name="Rectangle 9"/>
              <p:cNvSpPr/>
              <p:nvPr/>
            </p:nvSpPr>
            <p:spPr bwMode="auto">
              <a:xfrm>
                <a:off x="2381232" y="3513712"/>
                <a:ext cx="571504" cy="357190"/>
              </a:xfrm>
              <a:prstGeom prst="rect">
                <a:avLst/>
              </a:prstGeom>
              <a:gradFill>
                <a:gsLst>
                  <a:gs pos="0">
                    <a:schemeClr val="tx2">
                      <a:lumMod val="60000"/>
                      <a:lumOff val="40000"/>
                    </a:schemeClr>
                  </a:gs>
                  <a:gs pos="25000">
                    <a:srgbClr val="3333CC"/>
                  </a:gs>
                  <a:gs pos="75000">
                    <a:srgbClr val="0000CC"/>
                  </a:gs>
                  <a:gs pos="100000">
                    <a:srgbClr val="005CBF"/>
                  </a:gs>
                </a:gsLst>
                <a:lin ang="10800000" scaled="0"/>
              </a:gradFill>
              <a:ln w="9525" cap="flat" cmpd="sng" algn="ctr">
                <a:noFill/>
                <a:prstDash val="solid"/>
                <a:miter lim="800000"/>
                <a:headEnd type="none" w="med" len="med"/>
                <a:tailEnd type="none" w="med" len="med"/>
              </a:ln>
              <a:effectLst/>
            </p:spPr>
            <p:txBody>
              <a:bodyPr vert="horz" wrap="none" lIns="91440" tIns="45720" rIns="91440" bIns="45720" numCol="1" rtlCol="0" anchor="t" anchorCtr="0" compatLnSpc="1">
                <a:prstTxWarp prst="textNoShape">
                  <a:avLst/>
                </a:prstTxWarp>
              </a:bodyPr>
              <a:lstStyle/>
              <a:p>
                <a:pPr marL="0" marR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endParaRPr kumimoji="0" lang="en-US" sz="2400" b="0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Tahoma" pitchFamily="34" charset="0"/>
                </a:endParaRPr>
              </a:p>
            </p:txBody>
          </p:sp>
          <p:cxnSp>
            <p:nvCxnSpPr>
              <p:cNvPr id="11" name="Straight Connector 10"/>
              <p:cNvCxnSpPr/>
              <p:nvPr/>
            </p:nvCxnSpPr>
            <p:spPr bwMode="auto">
              <a:xfrm rot="16200000" flipH="1">
                <a:off x="2068496" y="3436216"/>
                <a:ext cx="914400" cy="0"/>
              </a:xfrm>
              <a:prstGeom prst="line">
                <a:avLst/>
              </a:prstGeom>
              <a:solidFill>
                <a:schemeClr val="accent1"/>
              </a:solidFill>
              <a:ln w="28575" cap="flat" cmpd="sng" algn="ctr">
                <a:solidFill>
                  <a:schemeClr val="tx1"/>
                </a:solidFill>
                <a:prstDash val="solid"/>
                <a:miter lim="800000"/>
                <a:headEnd type="none" w="med" len="med"/>
                <a:tailEnd type="none" w="med" len="med"/>
              </a:ln>
              <a:effectLst/>
            </p:spPr>
          </p:cxnSp>
          <p:sp>
            <p:nvSpPr>
              <p:cNvPr id="12" name="Rectangle 11"/>
              <p:cNvSpPr/>
              <p:nvPr/>
            </p:nvSpPr>
            <p:spPr bwMode="auto">
              <a:xfrm>
                <a:off x="1881167" y="3370836"/>
                <a:ext cx="571503" cy="357190"/>
              </a:xfrm>
              <a:prstGeom prst="rect">
                <a:avLst/>
              </a:prstGeom>
              <a:gradFill>
                <a:gsLst>
                  <a:gs pos="0">
                    <a:srgbClr val="FFCCCC"/>
                  </a:gs>
                  <a:gs pos="25000">
                    <a:srgbClr val="FF9999"/>
                  </a:gs>
                  <a:gs pos="75000">
                    <a:srgbClr val="FF5050"/>
                  </a:gs>
                  <a:gs pos="100000">
                    <a:schemeClr val="accent2">
                      <a:lumMod val="40000"/>
                      <a:lumOff val="60000"/>
                    </a:schemeClr>
                  </a:gs>
                </a:gsLst>
                <a:lin ang="0" scaled="1"/>
              </a:gradFill>
              <a:ln w="9525" cap="flat" cmpd="sng" algn="ctr">
                <a:noFill/>
                <a:prstDash val="solid"/>
                <a:miter lim="800000"/>
                <a:headEnd type="none" w="med" len="med"/>
                <a:tailEnd type="none" w="med" len="med"/>
              </a:ln>
              <a:effectLst/>
            </p:spPr>
            <p:txBody>
              <a:bodyPr vert="horz" wrap="none" lIns="91440" tIns="45720" rIns="91440" bIns="45720" numCol="1" rtlCol="0" anchor="t" anchorCtr="0" compatLnSpc="1">
                <a:prstTxWarp prst="textNoShape">
                  <a:avLst/>
                </a:prstTxWarp>
              </a:bodyPr>
              <a:lstStyle/>
              <a:p>
                <a:pPr marL="0" marR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endParaRPr kumimoji="0" lang="en-US" sz="2400" b="0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Tahoma" pitchFamily="34" charset="0"/>
                </a:endParaRPr>
              </a:p>
            </p:txBody>
          </p:sp>
          <p:cxnSp>
            <p:nvCxnSpPr>
              <p:cNvPr id="13" name="Straight Connector 12"/>
              <p:cNvCxnSpPr/>
              <p:nvPr/>
            </p:nvCxnSpPr>
            <p:spPr bwMode="auto">
              <a:xfrm>
                <a:off x="1881166" y="3741016"/>
                <a:ext cx="10333808" cy="1588"/>
              </a:xfrm>
              <a:prstGeom prst="line">
                <a:avLst/>
              </a:prstGeom>
              <a:solidFill>
                <a:schemeClr val="accent1"/>
              </a:solidFill>
              <a:ln w="31750" cap="flat" cmpd="sng" algn="ctr">
                <a:solidFill>
                  <a:schemeClr val="tx1"/>
                </a:solidFill>
                <a:prstDash val="solid"/>
                <a:miter lim="800000"/>
                <a:headEnd type="none" w="med" len="med"/>
                <a:tailEnd type="none" w="med" len="med"/>
              </a:ln>
              <a:effectLst/>
            </p:spPr>
          </p:cxnSp>
        </p:grpSp>
        <p:sp>
          <p:nvSpPr>
            <p:cNvPr id="6" name="Rectangle 5"/>
            <p:cNvSpPr/>
            <p:nvPr/>
          </p:nvSpPr>
          <p:spPr>
            <a:xfrm>
              <a:off x="9296400" y="838200"/>
              <a:ext cx="152400" cy="76200"/>
            </a:xfrm>
            <a:prstGeom prst="rect">
              <a:avLst/>
            </a:prstGeom>
            <a:solidFill>
              <a:schemeClr val="tx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" name="Rectangle 6"/>
            <p:cNvSpPr/>
            <p:nvPr/>
          </p:nvSpPr>
          <p:spPr>
            <a:xfrm>
              <a:off x="9067800" y="838200"/>
              <a:ext cx="152400" cy="76200"/>
            </a:xfrm>
            <a:prstGeom prst="rect">
              <a:avLst/>
            </a:prstGeom>
            <a:solidFill>
              <a:schemeClr val="tx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8" name="Rectangle 7"/>
            <p:cNvSpPr/>
            <p:nvPr/>
          </p:nvSpPr>
          <p:spPr>
            <a:xfrm>
              <a:off x="9525000" y="838200"/>
              <a:ext cx="152400" cy="76200"/>
            </a:xfrm>
            <a:prstGeom prst="rect">
              <a:avLst/>
            </a:prstGeom>
            <a:solidFill>
              <a:schemeClr val="tx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4" name="Title 1"/>
          <p:cNvSpPr txBox="1">
            <a:spLocks/>
          </p:cNvSpPr>
          <p:nvPr/>
        </p:nvSpPr>
        <p:spPr>
          <a:xfrm>
            <a:off x="1333500" y="228600"/>
            <a:ext cx="8420100" cy="9144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7500"/>
          </a:bodyPr>
          <a:lstStyle/>
          <a:p>
            <a:r>
              <a:rPr lang="en-US" sz="29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1. </a:t>
            </a:r>
            <a:r>
              <a:rPr lang="en-US" sz="29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NGHE VÀ HIỂU CÓ HIỆU QUẢ</a:t>
            </a: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5D116D-0906-4D98-BB11-2E821E141193}" type="slidenum">
              <a:rPr lang="en-US" smtClean="0"/>
              <a:pPr/>
              <a:t>13</a:t>
            </a:fld>
            <a:endParaRPr lang="en-US"/>
          </a:p>
        </p:txBody>
      </p:sp>
      <p:sp>
        <p:nvSpPr>
          <p:cNvPr id="16" name="Rectangle 15"/>
          <p:cNvSpPr/>
          <p:nvPr/>
        </p:nvSpPr>
        <p:spPr>
          <a:xfrm>
            <a:off x="679186" y="1420362"/>
            <a:ext cx="573746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457200" lvl="0" indent="-457200">
              <a:buFont typeface="Wingdings" panose="05000000000000000000" pitchFamily="2" charset="2"/>
              <a:buChar char="Ø"/>
            </a:pPr>
            <a:r>
              <a:rPr lang="en-US" sz="2800" b="1" dirty="0" err="1">
                <a:solidFill>
                  <a:srgbClr val="003300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Nghe</a:t>
            </a:r>
            <a:r>
              <a:rPr lang="en-US" sz="2800" b="1" dirty="0">
                <a:solidFill>
                  <a:srgbClr val="003300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 smtClean="0">
                <a:solidFill>
                  <a:srgbClr val="003300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có</a:t>
            </a:r>
            <a:r>
              <a:rPr lang="en-US" sz="2800" b="1" dirty="0" smtClean="0">
                <a:solidFill>
                  <a:srgbClr val="003300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 smtClean="0">
                <a:solidFill>
                  <a:srgbClr val="003300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hiệu</a:t>
            </a:r>
            <a:r>
              <a:rPr lang="en-US" sz="2800" b="1" dirty="0" smtClean="0">
                <a:solidFill>
                  <a:srgbClr val="003300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 smtClean="0">
                <a:solidFill>
                  <a:srgbClr val="003300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quả</a:t>
            </a:r>
            <a:r>
              <a:rPr lang="en-US" sz="2800" b="1" dirty="0" smtClean="0">
                <a:solidFill>
                  <a:srgbClr val="003300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/ </a:t>
            </a:r>
            <a:r>
              <a:rPr lang="en-US" sz="2800" b="1" dirty="0" err="1" smtClean="0">
                <a:solidFill>
                  <a:srgbClr val="003300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nghe</a:t>
            </a:r>
            <a:r>
              <a:rPr lang="en-US" sz="2800" b="1" dirty="0" smtClean="0">
                <a:solidFill>
                  <a:srgbClr val="003300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 smtClean="0">
                <a:solidFill>
                  <a:srgbClr val="003300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thấu</a:t>
            </a:r>
            <a:r>
              <a:rPr lang="en-US" sz="2800" b="1" dirty="0" smtClean="0">
                <a:solidFill>
                  <a:srgbClr val="003300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 smtClean="0">
                <a:solidFill>
                  <a:srgbClr val="003300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cảm</a:t>
            </a:r>
            <a:endParaRPr lang="en-US" sz="2800" b="1" dirty="0">
              <a:solidFill>
                <a:srgbClr val="003300"/>
              </a:solidFill>
              <a:latin typeface="Times New Roman" panose="02020603050405020304" pitchFamily="18" charset="0"/>
              <a:ea typeface="Tahoma" panose="020B060403050404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18" name="Picture 2" descr="http://best.edu.vn/Upload/CKFinder/images/ideaswitch%20-%20Copy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52800" y="2426185"/>
            <a:ext cx="1704975" cy="22002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402411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0999" y="1219200"/>
            <a:ext cx="8077201" cy="4953000"/>
          </a:xfrm>
        </p:spPr>
        <p:txBody>
          <a:bodyPr>
            <a:noAutofit/>
          </a:bodyPr>
          <a:lstStyle/>
          <a:p>
            <a:pPr lvl="0">
              <a:buFont typeface="Wingdings" panose="05000000000000000000" pitchFamily="2" charset="2"/>
              <a:buChar char="Ø"/>
            </a:pPr>
            <a:r>
              <a:rPr lang="en-US" sz="2800" b="1" dirty="0" err="1" smtClean="0">
                <a:solidFill>
                  <a:srgbClr val="003300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Nghe</a:t>
            </a:r>
            <a:r>
              <a:rPr lang="en-US" sz="2800" b="1" dirty="0" smtClean="0">
                <a:solidFill>
                  <a:srgbClr val="003300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003300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hiểu</a:t>
            </a:r>
            <a:r>
              <a:rPr lang="en-US" sz="2800" b="1" dirty="0">
                <a:solidFill>
                  <a:srgbClr val="003300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003300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có</a:t>
            </a:r>
            <a:r>
              <a:rPr lang="en-US" sz="2800" b="1" dirty="0">
                <a:solidFill>
                  <a:srgbClr val="003300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003300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hiệu</a:t>
            </a:r>
            <a:r>
              <a:rPr lang="en-US" sz="2800" b="1" dirty="0">
                <a:solidFill>
                  <a:srgbClr val="003300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003300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quả</a:t>
            </a:r>
            <a:r>
              <a:rPr lang="en-US" sz="2800" b="1" dirty="0">
                <a:solidFill>
                  <a:srgbClr val="003300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 / </a:t>
            </a:r>
            <a:r>
              <a:rPr lang="en-US" sz="2800" b="1" dirty="0" err="1">
                <a:solidFill>
                  <a:srgbClr val="003300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nghe</a:t>
            </a:r>
            <a:r>
              <a:rPr lang="en-US" sz="2800" b="1" dirty="0">
                <a:solidFill>
                  <a:srgbClr val="003300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003300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thấu</a:t>
            </a:r>
            <a:r>
              <a:rPr lang="en-US" sz="2800" b="1" dirty="0">
                <a:solidFill>
                  <a:srgbClr val="003300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 smtClean="0">
                <a:solidFill>
                  <a:srgbClr val="003300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cảm</a:t>
            </a:r>
            <a:r>
              <a:rPr lang="en-US" sz="2800" b="1" dirty="0">
                <a:solidFill>
                  <a:srgbClr val="003300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smtClean="0">
                <a:solidFill>
                  <a:srgbClr val="C00000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*</a:t>
            </a:r>
          </a:p>
          <a:p>
            <a:pPr algn="just">
              <a:buFont typeface="Wingdings" panose="05000000000000000000" pitchFamily="2" charset="2"/>
              <a:buChar char="ü"/>
            </a:pPr>
            <a:r>
              <a:rPr lang="en-US" sz="2800" dirty="0" err="1" smtClean="0">
                <a:solidFill>
                  <a:srgbClr val="000099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Là</a:t>
            </a:r>
            <a:r>
              <a:rPr lang="en-US" sz="2800" dirty="0" smtClean="0">
                <a:solidFill>
                  <a:srgbClr val="000099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99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sự</a:t>
            </a:r>
            <a:r>
              <a:rPr lang="en-US" sz="2800" dirty="0">
                <a:solidFill>
                  <a:srgbClr val="000099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99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hiểu</a:t>
            </a:r>
            <a:r>
              <a:rPr lang="en-US" sz="2800" dirty="0">
                <a:solidFill>
                  <a:srgbClr val="000099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99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biết</a:t>
            </a:r>
            <a:r>
              <a:rPr lang="en-US" sz="2800" dirty="0">
                <a:solidFill>
                  <a:srgbClr val="000099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99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đầy</a:t>
            </a:r>
            <a:r>
              <a:rPr lang="en-US" sz="2800" dirty="0">
                <a:solidFill>
                  <a:srgbClr val="000099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99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đủ</a:t>
            </a:r>
            <a:r>
              <a:rPr lang="en-US" sz="2800" dirty="0">
                <a:solidFill>
                  <a:srgbClr val="000099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, </a:t>
            </a:r>
            <a:r>
              <a:rPr lang="en-US" sz="2800" dirty="0" err="1">
                <a:solidFill>
                  <a:srgbClr val="000099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sâu</a:t>
            </a:r>
            <a:r>
              <a:rPr lang="en-US" sz="2800" dirty="0">
                <a:solidFill>
                  <a:srgbClr val="000099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99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sắc</a:t>
            </a:r>
            <a:r>
              <a:rPr lang="en-US" sz="2800" dirty="0">
                <a:solidFill>
                  <a:srgbClr val="000099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99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của</a:t>
            </a:r>
            <a:r>
              <a:rPr lang="en-US" sz="2800" dirty="0">
                <a:solidFill>
                  <a:srgbClr val="000099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99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người</a:t>
            </a:r>
            <a:r>
              <a:rPr lang="en-US" sz="2800" dirty="0">
                <a:solidFill>
                  <a:srgbClr val="000099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99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nghe</a:t>
            </a:r>
            <a:r>
              <a:rPr lang="en-US" sz="2800" dirty="0">
                <a:solidFill>
                  <a:srgbClr val="000099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99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về</a:t>
            </a:r>
            <a:r>
              <a:rPr lang="en-US" sz="2800" dirty="0">
                <a:solidFill>
                  <a:srgbClr val="000099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99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người</a:t>
            </a:r>
            <a:r>
              <a:rPr lang="en-US" sz="2800" dirty="0">
                <a:solidFill>
                  <a:srgbClr val="000099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99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truyền</a:t>
            </a:r>
            <a:r>
              <a:rPr lang="en-US" sz="2800" dirty="0">
                <a:solidFill>
                  <a:srgbClr val="000099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 tin, </a:t>
            </a:r>
            <a:r>
              <a:rPr lang="en-US" sz="2800" dirty="0" err="1" smtClean="0">
                <a:solidFill>
                  <a:srgbClr val="000099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thông</a:t>
            </a:r>
            <a:r>
              <a:rPr lang="en-US" sz="2800" dirty="0" smtClean="0">
                <a:solidFill>
                  <a:srgbClr val="000099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>
                <a:solidFill>
                  <a:srgbClr val="000099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tin </a:t>
            </a:r>
            <a:r>
              <a:rPr lang="en-US" sz="2800" dirty="0" err="1">
                <a:solidFill>
                  <a:srgbClr val="000099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được</a:t>
            </a:r>
            <a:r>
              <a:rPr lang="en-US" sz="2800" dirty="0">
                <a:solidFill>
                  <a:srgbClr val="000099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99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truyền</a:t>
            </a:r>
            <a:r>
              <a:rPr lang="en-US" sz="2800" dirty="0">
                <a:solidFill>
                  <a:srgbClr val="000099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, </a:t>
            </a:r>
            <a:r>
              <a:rPr lang="en-US" sz="2800" dirty="0" err="1">
                <a:solidFill>
                  <a:srgbClr val="000099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để</a:t>
            </a:r>
            <a:r>
              <a:rPr lang="en-US" sz="2800" dirty="0">
                <a:solidFill>
                  <a:srgbClr val="000099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99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có</a:t>
            </a:r>
            <a:r>
              <a:rPr lang="en-US" sz="2800" dirty="0">
                <a:solidFill>
                  <a:srgbClr val="000099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99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thể</a:t>
            </a:r>
            <a:r>
              <a:rPr lang="en-US" sz="2800" dirty="0">
                <a:solidFill>
                  <a:srgbClr val="000099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99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ứng</a:t>
            </a:r>
            <a:r>
              <a:rPr lang="en-US" sz="2800" dirty="0">
                <a:solidFill>
                  <a:srgbClr val="000099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99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xử</a:t>
            </a:r>
            <a:r>
              <a:rPr lang="en-US" sz="2800" dirty="0">
                <a:solidFill>
                  <a:srgbClr val="000099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99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thích</a:t>
            </a:r>
            <a:r>
              <a:rPr lang="en-US" sz="2800" dirty="0">
                <a:solidFill>
                  <a:srgbClr val="000099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99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hợp</a:t>
            </a:r>
            <a:r>
              <a:rPr lang="en-US" sz="2800" dirty="0">
                <a:solidFill>
                  <a:srgbClr val="000099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, </a:t>
            </a:r>
            <a:r>
              <a:rPr lang="en-US" sz="2800" dirty="0" err="1">
                <a:solidFill>
                  <a:srgbClr val="000099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mang</a:t>
            </a:r>
            <a:r>
              <a:rPr lang="en-US" sz="2800" dirty="0">
                <a:solidFill>
                  <a:srgbClr val="000099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99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lại</a:t>
            </a:r>
            <a:r>
              <a:rPr lang="en-US" sz="2800" dirty="0">
                <a:solidFill>
                  <a:srgbClr val="000099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99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hiệu</a:t>
            </a:r>
            <a:r>
              <a:rPr lang="en-US" sz="2800" dirty="0">
                <a:solidFill>
                  <a:srgbClr val="000099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99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quả</a:t>
            </a:r>
            <a:r>
              <a:rPr lang="en-US" sz="2800" dirty="0">
                <a:solidFill>
                  <a:srgbClr val="000099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99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cao</a:t>
            </a:r>
            <a:r>
              <a:rPr lang="en-US" sz="2800" dirty="0">
                <a:solidFill>
                  <a:srgbClr val="000099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99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cho</a:t>
            </a:r>
            <a:r>
              <a:rPr lang="en-US" sz="2800" dirty="0">
                <a:solidFill>
                  <a:srgbClr val="000099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99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bản</a:t>
            </a:r>
            <a:r>
              <a:rPr lang="en-US" sz="2800" dirty="0">
                <a:solidFill>
                  <a:srgbClr val="000099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99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thân</a:t>
            </a:r>
            <a:r>
              <a:rPr lang="en-US" sz="2800" dirty="0">
                <a:solidFill>
                  <a:srgbClr val="000099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99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và</a:t>
            </a:r>
            <a:r>
              <a:rPr lang="en-US" sz="2800" dirty="0">
                <a:solidFill>
                  <a:srgbClr val="000099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99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xã</a:t>
            </a:r>
            <a:r>
              <a:rPr lang="en-US" sz="2800" dirty="0">
                <a:solidFill>
                  <a:srgbClr val="000099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99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hội</a:t>
            </a:r>
            <a:r>
              <a:rPr lang="en-US" sz="2800" dirty="0">
                <a:solidFill>
                  <a:srgbClr val="000099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.</a:t>
            </a:r>
          </a:p>
          <a:p>
            <a:pPr algn="just">
              <a:buFont typeface="Wingdings" panose="05000000000000000000" pitchFamily="2" charset="2"/>
              <a:buChar char="ü"/>
            </a:pPr>
            <a:r>
              <a:rPr lang="en-US" sz="2800" dirty="0" err="1" smtClean="0">
                <a:solidFill>
                  <a:srgbClr val="000099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Không</a:t>
            </a:r>
            <a:r>
              <a:rPr lang="en-US" sz="2800" dirty="0" smtClean="0">
                <a:solidFill>
                  <a:srgbClr val="000099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0099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những</a:t>
            </a:r>
            <a:r>
              <a:rPr lang="en-US" sz="2800" dirty="0" smtClean="0">
                <a:solidFill>
                  <a:srgbClr val="000099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99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nghe</a:t>
            </a:r>
            <a:r>
              <a:rPr lang="en-US" sz="2800" dirty="0">
                <a:solidFill>
                  <a:srgbClr val="000099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99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bằng</a:t>
            </a:r>
            <a:r>
              <a:rPr lang="en-US" sz="2800" dirty="0">
                <a:solidFill>
                  <a:srgbClr val="000099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 tai, </a:t>
            </a:r>
            <a:r>
              <a:rPr lang="en-US" sz="2800" dirty="0" err="1">
                <a:solidFill>
                  <a:srgbClr val="000099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mà</a:t>
            </a:r>
            <a:r>
              <a:rPr lang="en-US" sz="2800" dirty="0">
                <a:solidFill>
                  <a:srgbClr val="000099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99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quan</a:t>
            </a:r>
            <a:r>
              <a:rPr lang="en-US" sz="2800" dirty="0">
                <a:solidFill>
                  <a:srgbClr val="000099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99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trọng</a:t>
            </a:r>
            <a:r>
              <a:rPr lang="en-US" sz="2800" dirty="0">
                <a:solidFill>
                  <a:srgbClr val="000099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99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hơn</a:t>
            </a:r>
            <a:r>
              <a:rPr lang="en-US" sz="2800" dirty="0">
                <a:solidFill>
                  <a:srgbClr val="000099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99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là</a:t>
            </a:r>
            <a:r>
              <a:rPr lang="en-US" sz="2800" dirty="0">
                <a:solidFill>
                  <a:srgbClr val="000099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99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nghe</a:t>
            </a:r>
            <a:r>
              <a:rPr lang="en-US" sz="2800" dirty="0">
                <a:solidFill>
                  <a:srgbClr val="000099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99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bằng</a:t>
            </a:r>
            <a:r>
              <a:rPr lang="en-US" sz="2800" dirty="0">
                <a:solidFill>
                  <a:srgbClr val="000099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99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mắt</a:t>
            </a:r>
            <a:r>
              <a:rPr lang="en-US" sz="2800" dirty="0">
                <a:solidFill>
                  <a:srgbClr val="000099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, </a:t>
            </a:r>
            <a:r>
              <a:rPr lang="en-US" sz="2800" dirty="0" err="1">
                <a:solidFill>
                  <a:srgbClr val="000099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nghe</a:t>
            </a:r>
            <a:r>
              <a:rPr lang="en-US" sz="2800" dirty="0">
                <a:solidFill>
                  <a:srgbClr val="000099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99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bằng</a:t>
            </a:r>
            <a:r>
              <a:rPr lang="en-US" sz="2800" dirty="0">
                <a:solidFill>
                  <a:srgbClr val="000099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99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trái</a:t>
            </a:r>
            <a:r>
              <a:rPr lang="en-US" sz="2800" dirty="0">
                <a:solidFill>
                  <a:srgbClr val="000099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99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tim</a:t>
            </a:r>
            <a:r>
              <a:rPr lang="en-US" sz="2800" dirty="0">
                <a:solidFill>
                  <a:srgbClr val="000099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, </a:t>
            </a:r>
            <a:r>
              <a:rPr lang="en-US" sz="2800" dirty="0" err="1">
                <a:solidFill>
                  <a:srgbClr val="000099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khối</a:t>
            </a:r>
            <a:r>
              <a:rPr lang="en-US" sz="2800" dirty="0">
                <a:solidFill>
                  <a:srgbClr val="000099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99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óc</a:t>
            </a:r>
            <a:r>
              <a:rPr lang="en-US" sz="2800" dirty="0">
                <a:solidFill>
                  <a:srgbClr val="000099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99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của</a:t>
            </a:r>
            <a:r>
              <a:rPr lang="en-US" sz="2800" dirty="0">
                <a:solidFill>
                  <a:srgbClr val="000099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99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mình</a:t>
            </a:r>
            <a:r>
              <a:rPr lang="en-US" sz="2800" dirty="0">
                <a:solidFill>
                  <a:srgbClr val="000099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.</a:t>
            </a:r>
          </a:p>
          <a:p>
            <a:pPr algn="just">
              <a:buFont typeface="Wingdings" panose="05000000000000000000" pitchFamily="2" charset="2"/>
              <a:buChar char="ü"/>
            </a:pPr>
            <a:r>
              <a:rPr lang="en-US" sz="2800" dirty="0" err="1" smtClean="0">
                <a:solidFill>
                  <a:srgbClr val="000099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Là</a:t>
            </a:r>
            <a:r>
              <a:rPr lang="en-US" sz="2800" dirty="0" smtClean="0">
                <a:solidFill>
                  <a:srgbClr val="000099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99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cách</a:t>
            </a:r>
            <a:r>
              <a:rPr lang="en-US" sz="2800" dirty="0">
                <a:solidFill>
                  <a:srgbClr val="000099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99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nghe</a:t>
            </a:r>
            <a:r>
              <a:rPr lang="en-US" sz="2800" dirty="0">
                <a:solidFill>
                  <a:srgbClr val="000099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99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chủ</a:t>
            </a:r>
            <a:r>
              <a:rPr lang="en-US" sz="2800" dirty="0">
                <a:solidFill>
                  <a:srgbClr val="000099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99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động</a:t>
            </a:r>
            <a:r>
              <a:rPr lang="en-US" sz="2800" dirty="0">
                <a:solidFill>
                  <a:srgbClr val="000099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, </a:t>
            </a:r>
            <a:r>
              <a:rPr lang="en-US" sz="2800" dirty="0" err="1">
                <a:solidFill>
                  <a:srgbClr val="000099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tích</a:t>
            </a:r>
            <a:r>
              <a:rPr lang="en-US" sz="2800" dirty="0">
                <a:solidFill>
                  <a:srgbClr val="000099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99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cực</a:t>
            </a:r>
            <a:r>
              <a:rPr lang="en-US" sz="2800" dirty="0">
                <a:solidFill>
                  <a:srgbClr val="000099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, </a:t>
            </a:r>
            <a:r>
              <a:rPr lang="en-US" sz="2800" dirty="0" err="1">
                <a:solidFill>
                  <a:srgbClr val="000099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góp</a:t>
            </a:r>
            <a:r>
              <a:rPr lang="en-US" sz="2800" dirty="0">
                <a:solidFill>
                  <a:srgbClr val="000099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99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phần</a:t>
            </a:r>
            <a:r>
              <a:rPr lang="en-US" sz="2800" dirty="0">
                <a:solidFill>
                  <a:srgbClr val="000099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99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nâng</a:t>
            </a:r>
            <a:r>
              <a:rPr lang="en-US" sz="2800" dirty="0">
                <a:solidFill>
                  <a:srgbClr val="000099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99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cao</a:t>
            </a:r>
            <a:r>
              <a:rPr lang="en-US" sz="2800" dirty="0">
                <a:solidFill>
                  <a:srgbClr val="000099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99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hiệu</a:t>
            </a:r>
            <a:r>
              <a:rPr lang="en-US" sz="2800" dirty="0">
                <a:solidFill>
                  <a:srgbClr val="000099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99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quả</a:t>
            </a:r>
            <a:r>
              <a:rPr lang="en-US" sz="2800" dirty="0">
                <a:solidFill>
                  <a:srgbClr val="000099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99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của</a:t>
            </a:r>
            <a:r>
              <a:rPr lang="en-US" sz="2800" dirty="0">
                <a:solidFill>
                  <a:srgbClr val="000099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99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quá</a:t>
            </a:r>
            <a:r>
              <a:rPr lang="en-US" sz="2800" dirty="0">
                <a:solidFill>
                  <a:srgbClr val="000099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99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trình</a:t>
            </a:r>
            <a:r>
              <a:rPr lang="en-US" sz="2800" dirty="0">
                <a:solidFill>
                  <a:srgbClr val="000099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99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giao</a:t>
            </a:r>
            <a:r>
              <a:rPr lang="en-US" sz="2800" dirty="0">
                <a:solidFill>
                  <a:srgbClr val="000099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99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tiếp</a:t>
            </a:r>
            <a:r>
              <a:rPr lang="en-US" sz="2800" dirty="0">
                <a:solidFill>
                  <a:srgbClr val="000099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, </a:t>
            </a:r>
            <a:r>
              <a:rPr lang="en-US" sz="2800" dirty="0" err="1">
                <a:solidFill>
                  <a:srgbClr val="000099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vì</a:t>
            </a:r>
            <a:r>
              <a:rPr lang="en-US" sz="2800" dirty="0">
                <a:solidFill>
                  <a:srgbClr val="000099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99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vậy</a:t>
            </a:r>
            <a:r>
              <a:rPr lang="en-US" sz="2800" dirty="0">
                <a:solidFill>
                  <a:srgbClr val="000099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, </a:t>
            </a:r>
            <a:r>
              <a:rPr lang="en-US" sz="2800" dirty="0" err="1">
                <a:solidFill>
                  <a:srgbClr val="000099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nghe</a:t>
            </a:r>
            <a:r>
              <a:rPr lang="en-US" sz="2800" dirty="0">
                <a:solidFill>
                  <a:srgbClr val="000099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99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thấu</a:t>
            </a:r>
            <a:r>
              <a:rPr lang="en-US" sz="2800" dirty="0">
                <a:solidFill>
                  <a:srgbClr val="000099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99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cảm</a:t>
            </a:r>
            <a:r>
              <a:rPr lang="en-US" sz="2800" dirty="0">
                <a:solidFill>
                  <a:srgbClr val="000099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99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có</a:t>
            </a:r>
            <a:r>
              <a:rPr lang="en-US" sz="2800" dirty="0">
                <a:solidFill>
                  <a:srgbClr val="000099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99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vai</a:t>
            </a:r>
            <a:r>
              <a:rPr lang="en-US" sz="2800" dirty="0">
                <a:solidFill>
                  <a:srgbClr val="000099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99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trò</a:t>
            </a:r>
            <a:r>
              <a:rPr lang="en-US" sz="2800" dirty="0">
                <a:solidFill>
                  <a:srgbClr val="000099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99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đặc</a:t>
            </a:r>
            <a:r>
              <a:rPr lang="en-US" sz="2800" dirty="0">
                <a:solidFill>
                  <a:srgbClr val="000099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99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biệt</a:t>
            </a:r>
            <a:r>
              <a:rPr lang="en-US" sz="2800" dirty="0">
                <a:solidFill>
                  <a:srgbClr val="000099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99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quan</a:t>
            </a:r>
            <a:r>
              <a:rPr lang="en-US" sz="2800" dirty="0">
                <a:solidFill>
                  <a:srgbClr val="000099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99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trọng</a:t>
            </a:r>
            <a:r>
              <a:rPr lang="en-US" sz="2800" dirty="0">
                <a:solidFill>
                  <a:srgbClr val="000099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.</a:t>
            </a:r>
          </a:p>
          <a:p>
            <a:pPr lvl="0">
              <a:buFont typeface="Wingdings" panose="05000000000000000000" pitchFamily="2" charset="2"/>
              <a:buChar char="ü"/>
            </a:pPr>
            <a:endParaRPr lang="en-US" sz="2800" dirty="0">
              <a:solidFill>
                <a:srgbClr val="C00000"/>
              </a:solidFill>
              <a:latin typeface="Times New Roman" panose="02020603050405020304" pitchFamily="18" charset="0"/>
              <a:ea typeface="Tahoma" panose="020B0604030504040204" pitchFamily="34" charset="0"/>
              <a:cs typeface="Times New Roman" panose="02020603050405020304" pitchFamily="18" charset="0"/>
            </a:endParaRPr>
          </a:p>
        </p:txBody>
      </p:sp>
      <p:grpSp>
        <p:nvGrpSpPr>
          <p:cNvPr id="4" name="Group 14"/>
          <p:cNvGrpSpPr/>
          <p:nvPr/>
        </p:nvGrpSpPr>
        <p:grpSpPr>
          <a:xfrm>
            <a:off x="228601" y="152400"/>
            <a:ext cx="9448800" cy="914400"/>
            <a:chOff x="228600" y="152400"/>
            <a:chExt cx="9448800" cy="914400"/>
          </a:xfrm>
        </p:grpSpPr>
        <p:grpSp>
          <p:nvGrpSpPr>
            <p:cNvPr id="5" name="Group 5"/>
            <p:cNvGrpSpPr/>
            <p:nvPr/>
          </p:nvGrpSpPr>
          <p:grpSpPr>
            <a:xfrm>
              <a:off x="228600" y="152400"/>
              <a:ext cx="8653522" cy="914400"/>
              <a:chOff x="1881166" y="2979016"/>
              <a:chExt cx="10333808" cy="914400"/>
            </a:xfrm>
          </p:grpSpPr>
          <p:sp>
            <p:nvSpPr>
              <p:cNvPr id="9" name="Rectangle 8"/>
              <p:cNvSpPr/>
              <p:nvPr/>
            </p:nvSpPr>
            <p:spPr bwMode="auto">
              <a:xfrm>
                <a:off x="2166918" y="3131416"/>
                <a:ext cx="642942" cy="453734"/>
              </a:xfrm>
              <a:prstGeom prst="rect">
                <a:avLst/>
              </a:prstGeom>
              <a:gradFill flip="none" rotWithShape="1">
                <a:gsLst>
                  <a:gs pos="0">
                    <a:srgbClr val="FFCF01"/>
                  </a:gs>
                  <a:gs pos="25000">
                    <a:srgbClr val="FFC000"/>
                  </a:gs>
                  <a:gs pos="75000">
                    <a:srgbClr val="FFFF00"/>
                  </a:gs>
                  <a:gs pos="100000">
                    <a:srgbClr val="FFFF99"/>
                  </a:gs>
                </a:gsLst>
                <a:lin ang="0" scaled="1"/>
                <a:tileRect/>
              </a:gradFill>
              <a:ln w="9525" cap="flat" cmpd="sng" algn="ctr">
                <a:noFill/>
                <a:prstDash val="solid"/>
                <a:miter lim="800000"/>
                <a:headEnd type="none" w="med" len="med"/>
                <a:tailEnd type="none" w="med" len="med"/>
              </a:ln>
              <a:effectLst/>
            </p:spPr>
            <p:txBody>
              <a:bodyPr vert="horz" wrap="none" lIns="91440" tIns="45720" rIns="91440" bIns="45720" numCol="1" rtlCol="0" anchor="t" anchorCtr="0" compatLnSpc="1">
                <a:prstTxWarp prst="textNoShape">
                  <a:avLst/>
                </a:prstTxWarp>
              </a:bodyPr>
              <a:lstStyle/>
              <a:p>
                <a:pPr marL="0" marR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endParaRPr kumimoji="0" lang="en-US" sz="2400" b="0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Tahoma" pitchFamily="34" charset="0"/>
                </a:endParaRPr>
              </a:p>
            </p:txBody>
          </p:sp>
          <p:sp>
            <p:nvSpPr>
              <p:cNvPr id="10" name="Rectangle 9"/>
              <p:cNvSpPr/>
              <p:nvPr/>
            </p:nvSpPr>
            <p:spPr bwMode="auto">
              <a:xfrm>
                <a:off x="2381232" y="3513712"/>
                <a:ext cx="571504" cy="357190"/>
              </a:xfrm>
              <a:prstGeom prst="rect">
                <a:avLst/>
              </a:prstGeom>
              <a:gradFill>
                <a:gsLst>
                  <a:gs pos="0">
                    <a:schemeClr val="tx2">
                      <a:lumMod val="60000"/>
                      <a:lumOff val="40000"/>
                    </a:schemeClr>
                  </a:gs>
                  <a:gs pos="25000">
                    <a:srgbClr val="3333CC"/>
                  </a:gs>
                  <a:gs pos="75000">
                    <a:srgbClr val="0000CC"/>
                  </a:gs>
                  <a:gs pos="100000">
                    <a:srgbClr val="005CBF"/>
                  </a:gs>
                </a:gsLst>
                <a:lin ang="10800000" scaled="0"/>
              </a:gradFill>
              <a:ln w="9525" cap="flat" cmpd="sng" algn="ctr">
                <a:noFill/>
                <a:prstDash val="solid"/>
                <a:miter lim="800000"/>
                <a:headEnd type="none" w="med" len="med"/>
                <a:tailEnd type="none" w="med" len="med"/>
              </a:ln>
              <a:effectLst/>
            </p:spPr>
            <p:txBody>
              <a:bodyPr vert="horz" wrap="none" lIns="91440" tIns="45720" rIns="91440" bIns="45720" numCol="1" rtlCol="0" anchor="t" anchorCtr="0" compatLnSpc="1">
                <a:prstTxWarp prst="textNoShape">
                  <a:avLst/>
                </a:prstTxWarp>
              </a:bodyPr>
              <a:lstStyle/>
              <a:p>
                <a:pPr marL="0" marR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endParaRPr kumimoji="0" lang="en-US" sz="2400" b="0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Tahoma" pitchFamily="34" charset="0"/>
                </a:endParaRPr>
              </a:p>
            </p:txBody>
          </p:sp>
          <p:cxnSp>
            <p:nvCxnSpPr>
              <p:cNvPr id="11" name="Straight Connector 10"/>
              <p:cNvCxnSpPr/>
              <p:nvPr/>
            </p:nvCxnSpPr>
            <p:spPr bwMode="auto">
              <a:xfrm rot="16200000" flipH="1">
                <a:off x="2068496" y="3436216"/>
                <a:ext cx="914400" cy="0"/>
              </a:xfrm>
              <a:prstGeom prst="line">
                <a:avLst/>
              </a:prstGeom>
              <a:solidFill>
                <a:schemeClr val="accent1"/>
              </a:solidFill>
              <a:ln w="28575" cap="flat" cmpd="sng" algn="ctr">
                <a:solidFill>
                  <a:schemeClr val="tx1"/>
                </a:solidFill>
                <a:prstDash val="solid"/>
                <a:miter lim="800000"/>
                <a:headEnd type="none" w="med" len="med"/>
                <a:tailEnd type="none" w="med" len="med"/>
              </a:ln>
              <a:effectLst/>
            </p:spPr>
          </p:cxnSp>
          <p:sp>
            <p:nvSpPr>
              <p:cNvPr id="12" name="Rectangle 11"/>
              <p:cNvSpPr/>
              <p:nvPr/>
            </p:nvSpPr>
            <p:spPr bwMode="auto">
              <a:xfrm>
                <a:off x="1881167" y="3370836"/>
                <a:ext cx="571503" cy="357190"/>
              </a:xfrm>
              <a:prstGeom prst="rect">
                <a:avLst/>
              </a:prstGeom>
              <a:gradFill>
                <a:gsLst>
                  <a:gs pos="0">
                    <a:srgbClr val="FFCCCC"/>
                  </a:gs>
                  <a:gs pos="25000">
                    <a:srgbClr val="FF9999"/>
                  </a:gs>
                  <a:gs pos="75000">
                    <a:srgbClr val="FF5050"/>
                  </a:gs>
                  <a:gs pos="100000">
                    <a:schemeClr val="accent2">
                      <a:lumMod val="40000"/>
                      <a:lumOff val="60000"/>
                    </a:schemeClr>
                  </a:gs>
                </a:gsLst>
                <a:lin ang="0" scaled="1"/>
              </a:gradFill>
              <a:ln w="9525" cap="flat" cmpd="sng" algn="ctr">
                <a:noFill/>
                <a:prstDash val="solid"/>
                <a:miter lim="800000"/>
                <a:headEnd type="none" w="med" len="med"/>
                <a:tailEnd type="none" w="med" len="med"/>
              </a:ln>
              <a:effectLst/>
            </p:spPr>
            <p:txBody>
              <a:bodyPr vert="horz" wrap="none" lIns="91440" tIns="45720" rIns="91440" bIns="45720" numCol="1" rtlCol="0" anchor="t" anchorCtr="0" compatLnSpc="1">
                <a:prstTxWarp prst="textNoShape">
                  <a:avLst/>
                </a:prstTxWarp>
              </a:bodyPr>
              <a:lstStyle/>
              <a:p>
                <a:pPr marL="0" marR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endParaRPr kumimoji="0" lang="en-US" sz="2400" b="0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Tahoma" pitchFamily="34" charset="0"/>
                </a:endParaRPr>
              </a:p>
            </p:txBody>
          </p:sp>
          <p:cxnSp>
            <p:nvCxnSpPr>
              <p:cNvPr id="13" name="Straight Connector 12"/>
              <p:cNvCxnSpPr/>
              <p:nvPr/>
            </p:nvCxnSpPr>
            <p:spPr bwMode="auto">
              <a:xfrm>
                <a:off x="1881166" y="3741016"/>
                <a:ext cx="10333808" cy="1588"/>
              </a:xfrm>
              <a:prstGeom prst="line">
                <a:avLst/>
              </a:prstGeom>
              <a:solidFill>
                <a:schemeClr val="accent1"/>
              </a:solidFill>
              <a:ln w="31750" cap="flat" cmpd="sng" algn="ctr">
                <a:solidFill>
                  <a:schemeClr val="tx1"/>
                </a:solidFill>
                <a:prstDash val="solid"/>
                <a:miter lim="800000"/>
                <a:headEnd type="none" w="med" len="med"/>
                <a:tailEnd type="none" w="med" len="med"/>
              </a:ln>
              <a:effectLst/>
            </p:spPr>
          </p:cxnSp>
        </p:grpSp>
        <p:sp>
          <p:nvSpPr>
            <p:cNvPr id="6" name="Rectangle 5"/>
            <p:cNvSpPr/>
            <p:nvPr/>
          </p:nvSpPr>
          <p:spPr>
            <a:xfrm>
              <a:off x="9296400" y="838200"/>
              <a:ext cx="152400" cy="76200"/>
            </a:xfrm>
            <a:prstGeom prst="rect">
              <a:avLst/>
            </a:prstGeom>
            <a:solidFill>
              <a:schemeClr val="tx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" name="Rectangle 6"/>
            <p:cNvSpPr/>
            <p:nvPr/>
          </p:nvSpPr>
          <p:spPr>
            <a:xfrm>
              <a:off x="9067800" y="838200"/>
              <a:ext cx="152400" cy="76200"/>
            </a:xfrm>
            <a:prstGeom prst="rect">
              <a:avLst/>
            </a:prstGeom>
            <a:solidFill>
              <a:schemeClr val="tx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8" name="Rectangle 7"/>
            <p:cNvSpPr/>
            <p:nvPr/>
          </p:nvSpPr>
          <p:spPr>
            <a:xfrm>
              <a:off x="9525000" y="838200"/>
              <a:ext cx="152400" cy="76200"/>
            </a:xfrm>
            <a:prstGeom prst="rect">
              <a:avLst/>
            </a:prstGeom>
            <a:solidFill>
              <a:schemeClr val="tx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4" name="Title 1"/>
          <p:cNvSpPr txBox="1">
            <a:spLocks/>
          </p:cNvSpPr>
          <p:nvPr/>
        </p:nvSpPr>
        <p:spPr>
          <a:xfrm>
            <a:off x="1333500" y="228600"/>
            <a:ext cx="8420100" cy="9144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7500"/>
          </a:bodyPr>
          <a:lstStyle/>
          <a:p>
            <a:r>
              <a:rPr lang="en-US" sz="2900" b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1. </a:t>
            </a:r>
            <a:r>
              <a:rPr lang="en-US" sz="29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NGHE VÀ HIỂU CÓ HIỆU QUẢ</a:t>
            </a: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5D116D-0906-4D98-BB11-2E821E141193}" type="slidenum">
              <a:rPr lang="en-US" smtClean="0"/>
              <a:pPr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389024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37</TotalTime>
  <Words>648</Words>
  <Application>Microsoft Office PowerPoint</Application>
  <PresentationFormat>On-screen Show (4:3)</PresentationFormat>
  <Paragraphs>85</Paragraphs>
  <Slides>14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14</vt:i4>
      </vt:variant>
    </vt:vector>
  </HeadingPairs>
  <TitlesOfParts>
    <vt:vector size="15" baseType="lpstr">
      <vt:lpstr>Office Theme</vt:lpstr>
      <vt:lpstr>PowerPoint Presentation</vt:lpstr>
      <vt:lpstr>PowerPoint Presentation</vt:lpstr>
      <vt:lpstr>PowerPoint Presentation</vt:lpstr>
      <vt:lpstr>Bảng huấn luyện các kỹ năng giao tiếp (người bình thường)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HP</dc:creator>
  <cp:lastModifiedBy>CHI</cp:lastModifiedBy>
  <cp:revision>9</cp:revision>
  <dcterms:created xsi:type="dcterms:W3CDTF">2018-12-05T03:19:56Z</dcterms:created>
  <dcterms:modified xsi:type="dcterms:W3CDTF">2018-12-13T01:06:46Z</dcterms:modified>
</cp:coreProperties>
</file>